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0013CF-12C5-2207-8D96-DF64194C812C}" v="3" dt="2022-06-22T06:57:46.793"/>
    <p1510:client id="{FE3E014D-6E16-7B4F-BACA-78AC22466008}" v="6" dt="2022-06-22T07:06:41.9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4"/>
  </p:normalViewPr>
  <p:slideViewPr>
    <p:cSldViewPr snapToGrid="0">
      <p:cViewPr varScale="1">
        <p:scale>
          <a:sx n="102" d="100"/>
          <a:sy n="102" d="100"/>
        </p:scale>
        <p:origin x="9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FC0F28-B5D8-461A-BE7D-ED0A578660EB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32B906A-F39E-43AD-918B-7C2E302DD68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Bij </a:t>
          </a:r>
          <a:r>
            <a:rPr lang="en-US" err="1"/>
            <a:t>een</a:t>
          </a:r>
          <a:r>
            <a:rPr lang="en-US"/>
            <a:t> </a:t>
          </a:r>
          <a:r>
            <a:rPr lang="en-US" err="1"/>
            <a:t>datacentrum</a:t>
          </a:r>
          <a:r>
            <a:rPr lang="en-US"/>
            <a:t> </a:t>
          </a:r>
          <a:r>
            <a:rPr lang="en-US" err="1"/>
            <a:t>wordt</a:t>
          </a:r>
          <a:r>
            <a:rPr lang="en-US"/>
            <a:t> er heel </a:t>
          </a:r>
          <a:r>
            <a:rPr lang="en-US" err="1"/>
            <a:t>veel</a:t>
          </a:r>
          <a:r>
            <a:rPr lang="en-US"/>
            <a:t> </a:t>
          </a:r>
          <a:r>
            <a:rPr lang="en-US" err="1"/>
            <a:t>energie</a:t>
          </a:r>
          <a:r>
            <a:rPr lang="en-US"/>
            <a:t> </a:t>
          </a:r>
          <a:r>
            <a:rPr lang="en-US" err="1"/>
            <a:t>gebruikt</a:t>
          </a:r>
          <a:r>
            <a:rPr lang="en-US"/>
            <a:t> om </a:t>
          </a:r>
          <a:r>
            <a:rPr lang="en-US" err="1"/>
            <a:t>dat</a:t>
          </a:r>
          <a:r>
            <a:rPr lang="en-US"/>
            <a:t> </a:t>
          </a:r>
          <a:r>
            <a:rPr lang="en-US" err="1"/>
            <a:t>duurzamer</a:t>
          </a:r>
          <a:r>
            <a:rPr lang="en-US"/>
            <a:t> </a:t>
          </a:r>
          <a:r>
            <a:rPr lang="en-US" err="1"/>
            <a:t>te</a:t>
          </a:r>
          <a:r>
            <a:rPr lang="en-US"/>
            <a:t> </a:t>
          </a:r>
          <a:r>
            <a:rPr lang="en-US" err="1"/>
            <a:t>maken</a:t>
          </a:r>
          <a:r>
            <a:rPr lang="en-US"/>
            <a:t> </a:t>
          </a:r>
          <a:r>
            <a:rPr lang="en-US" err="1"/>
            <a:t>hebben</a:t>
          </a:r>
          <a:r>
            <a:rPr lang="en-US"/>
            <a:t> we </a:t>
          </a:r>
          <a:r>
            <a:rPr lang="en-US" err="1"/>
            <a:t>een</a:t>
          </a:r>
          <a:r>
            <a:rPr lang="en-US"/>
            <a:t> idee </a:t>
          </a:r>
          <a:r>
            <a:rPr lang="en-US" err="1"/>
            <a:t>bedacht</a:t>
          </a:r>
          <a:r>
            <a:rPr lang="en-US"/>
            <a:t>.</a:t>
          </a:r>
        </a:p>
      </dgm:t>
    </dgm:pt>
    <dgm:pt modelId="{59F4062D-1DB4-4AC3-AAB5-890C21BD80B6}" type="parTrans" cxnId="{4E80E1DB-33AB-4B7C-A753-26BF4C40D1E0}">
      <dgm:prSet/>
      <dgm:spPr/>
      <dgm:t>
        <a:bodyPr/>
        <a:lstStyle/>
        <a:p>
          <a:endParaRPr lang="en-US"/>
        </a:p>
      </dgm:t>
    </dgm:pt>
    <dgm:pt modelId="{22E4B937-B6EC-400D-B4D7-D8CD6A3E6904}" type="sibTrans" cxnId="{4E80E1DB-33AB-4B7C-A753-26BF4C40D1E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CE038EA-71D5-4261-80B8-F36820B9139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err="1"/>
            <a:t>Gebaseerd</a:t>
          </a:r>
          <a:r>
            <a:rPr lang="en-US"/>
            <a:t> op biomimicry.</a:t>
          </a:r>
        </a:p>
      </dgm:t>
    </dgm:pt>
    <dgm:pt modelId="{D461FD7F-529A-4120-A184-ED1C8D4B046A}" type="parTrans" cxnId="{FD074B8D-A28C-4FB5-A966-0892E7804717}">
      <dgm:prSet/>
      <dgm:spPr/>
      <dgm:t>
        <a:bodyPr/>
        <a:lstStyle/>
        <a:p>
          <a:endParaRPr lang="en-US"/>
        </a:p>
      </dgm:t>
    </dgm:pt>
    <dgm:pt modelId="{D4E6F96A-A7D1-4F8E-B542-C845FA618578}" type="sibTrans" cxnId="{FD074B8D-A28C-4FB5-A966-0892E780471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A51C59C-F2F9-4AAD-8BE9-E6E5214A90C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We </a:t>
          </a:r>
          <a:r>
            <a:rPr lang="en-US" err="1"/>
            <a:t>hebben</a:t>
          </a:r>
          <a:r>
            <a:rPr lang="en-US"/>
            <a:t> </a:t>
          </a:r>
          <a:r>
            <a:rPr lang="en-US" err="1"/>
            <a:t>inspiratie</a:t>
          </a:r>
          <a:r>
            <a:rPr lang="en-US"/>
            <a:t> op </a:t>
          </a:r>
          <a:r>
            <a:rPr lang="en-US" err="1"/>
            <a:t>gedaan</a:t>
          </a:r>
          <a:r>
            <a:rPr lang="en-US"/>
            <a:t> op </a:t>
          </a:r>
          <a:r>
            <a:rPr lang="en-US" err="1"/>
            <a:t>vuurvliegjes</a:t>
          </a:r>
          <a:r>
            <a:rPr lang="en-US"/>
            <a:t>, want </a:t>
          </a:r>
          <a:r>
            <a:rPr lang="en-US" err="1"/>
            <a:t>vuurvliegjes</a:t>
          </a:r>
          <a:r>
            <a:rPr lang="en-US"/>
            <a:t> </a:t>
          </a:r>
          <a:r>
            <a:rPr lang="en-US" err="1"/>
            <a:t>maken</a:t>
          </a:r>
          <a:r>
            <a:rPr lang="en-US"/>
            <a:t> </a:t>
          </a:r>
          <a:r>
            <a:rPr lang="en-US" err="1"/>
            <a:t>licht</a:t>
          </a:r>
          <a:r>
            <a:rPr lang="en-US"/>
            <a:t> in de </a:t>
          </a:r>
          <a:r>
            <a:rPr lang="en-US" err="1"/>
            <a:t>donker</a:t>
          </a:r>
          <a:r>
            <a:rPr lang="en-US"/>
            <a:t> </a:t>
          </a:r>
          <a:r>
            <a:rPr lang="en-US" err="1"/>
            <a:t>vanzelf</a:t>
          </a:r>
          <a:r>
            <a:rPr lang="en-US"/>
            <a:t>.</a:t>
          </a:r>
        </a:p>
      </dgm:t>
    </dgm:pt>
    <dgm:pt modelId="{6ACA86E5-3F27-40C4-B065-AEAC7E4D9274}" type="parTrans" cxnId="{704A5266-2C18-449D-A2B8-E1B719C50436}">
      <dgm:prSet/>
      <dgm:spPr/>
      <dgm:t>
        <a:bodyPr/>
        <a:lstStyle/>
        <a:p>
          <a:endParaRPr lang="en-US"/>
        </a:p>
      </dgm:t>
    </dgm:pt>
    <dgm:pt modelId="{6877891E-4969-4E9F-A86A-B730B60A090A}" type="sibTrans" cxnId="{704A5266-2C18-449D-A2B8-E1B719C5043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DCAC373-C005-4127-8C33-A52AFEE46008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en-US" err="1"/>
            <a:t>Vuurvliegjes</a:t>
          </a:r>
          <a:r>
            <a:rPr lang="en-US"/>
            <a:t> </a:t>
          </a:r>
          <a:r>
            <a:rPr lang="en-US" err="1"/>
            <a:t>maken</a:t>
          </a:r>
          <a:r>
            <a:rPr lang="en-US"/>
            <a:t> </a:t>
          </a:r>
          <a:r>
            <a:rPr lang="en-US" err="1"/>
            <a:t>licht</a:t>
          </a:r>
          <a:r>
            <a:rPr lang="en-US"/>
            <a:t> door </a:t>
          </a:r>
          <a:r>
            <a:rPr lang="en-US" err="1"/>
            <a:t>bepaalde</a:t>
          </a:r>
          <a:r>
            <a:rPr lang="en-US"/>
            <a:t> </a:t>
          </a:r>
          <a:r>
            <a:rPr lang="en-US" err="1"/>
            <a:t>stoffen</a:t>
          </a:r>
          <a:r>
            <a:rPr lang="en-US"/>
            <a:t>.</a:t>
          </a:r>
          <a:r>
            <a:rPr lang="en-US">
              <a:latin typeface="Neue Haas Grotesk Text Pro"/>
            </a:rPr>
            <a:t> Die </a:t>
          </a:r>
          <a:r>
            <a:rPr lang="en-US" err="1">
              <a:latin typeface="Neue Haas Grotesk Text Pro"/>
            </a:rPr>
            <a:t>gaan</a:t>
          </a:r>
          <a:r>
            <a:rPr lang="en-US">
              <a:latin typeface="Neue Haas Grotesk Text Pro"/>
            </a:rPr>
            <a:t> we </a:t>
          </a:r>
          <a:r>
            <a:rPr lang="en-US" err="1">
              <a:latin typeface="Neue Haas Grotesk Text Pro"/>
            </a:rPr>
            <a:t>namaken</a:t>
          </a:r>
          <a:r>
            <a:rPr lang="en-US">
              <a:latin typeface="Neue Haas Grotesk Text Pro"/>
            </a:rPr>
            <a:t>, </a:t>
          </a:r>
          <a:r>
            <a:rPr lang="en-US" err="1">
              <a:latin typeface="Neue Haas Grotesk Text Pro"/>
            </a:rPr>
            <a:t>dus</a:t>
          </a:r>
          <a:r>
            <a:rPr lang="en-US">
              <a:latin typeface="Neue Haas Grotesk Text Pro"/>
            </a:rPr>
            <a:t> het </a:t>
          </a:r>
          <a:r>
            <a:rPr lang="en-US" err="1">
              <a:latin typeface="Neue Haas Grotesk Text Pro"/>
            </a:rPr>
            <a:t>wordt</a:t>
          </a:r>
          <a:r>
            <a:rPr lang="en-US">
              <a:latin typeface="Neue Haas Grotesk Text Pro"/>
            </a:rPr>
            <a:t> </a:t>
          </a:r>
          <a:r>
            <a:rPr lang="en-US" err="1">
              <a:latin typeface="Neue Haas Grotesk Text Pro"/>
            </a:rPr>
            <a:t>een</a:t>
          </a:r>
          <a:r>
            <a:rPr lang="en-US">
              <a:latin typeface="Neue Haas Grotesk Text Pro"/>
            </a:rPr>
            <a:t> </a:t>
          </a:r>
          <a:r>
            <a:rPr lang="en-US" err="1">
              <a:latin typeface="Neue Haas Grotesk Text Pro"/>
            </a:rPr>
            <a:t>kunstof</a:t>
          </a:r>
          <a:endParaRPr lang="en-US"/>
        </a:p>
      </dgm:t>
    </dgm:pt>
    <dgm:pt modelId="{74DE99AF-E1D3-4ECA-AC33-7916D9E04EC8}" type="parTrans" cxnId="{8459B22C-993C-4CB2-9027-E4043F067517}">
      <dgm:prSet/>
      <dgm:spPr/>
      <dgm:t>
        <a:bodyPr/>
        <a:lstStyle/>
        <a:p>
          <a:endParaRPr lang="en-US"/>
        </a:p>
      </dgm:t>
    </dgm:pt>
    <dgm:pt modelId="{3400AE89-EEB0-4EC7-BBEC-3CEA0181342A}" type="sibTrans" cxnId="{8459B22C-993C-4CB2-9027-E4043F06751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104E812-21BC-4B47-B06D-4459529B4FF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En </a:t>
          </a:r>
          <a:r>
            <a:rPr lang="en-US" err="1"/>
            <a:t>dat</a:t>
          </a:r>
          <a:r>
            <a:rPr lang="en-US"/>
            <a:t> </a:t>
          </a:r>
          <a:r>
            <a:rPr lang="en-US" err="1"/>
            <a:t>hebben</a:t>
          </a:r>
          <a:r>
            <a:rPr lang="en-US"/>
            <a:t> we </a:t>
          </a:r>
          <a:r>
            <a:rPr lang="en-US" err="1"/>
            <a:t>onderzocht</a:t>
          </a:r>
          <a:r>
            <a:rPr lang="en-US"/>
            <a:t>, </a:t>
          </a:r>
          <a:r>
            <a:rPr lang="en-US" err="1"/>
            <a:t>dus</a:t>
          </a:r>
          <a:r>
            <a:rPr lang="en-US"/>
            <a:t> we </a:t>
          </a:r>
          <a:r>
            <a:rPr lang="en-US" err="1"/>
            <a:t>kunnen</a:t>
          </a:r>
          <a:r>
            <a:rPr lang="en-US"/>
            <a:t> nu </a:t>
          </a:r>
          <a:r>
            <a:rPr lang="en-US" err="1"/>
            <a:t>bij</a:t>
          </a:r>
          <a:r>
            <a:rPr lang="en-US"/>
            <a:t> de </a:t>
          </a:r>
          <a:r>
            <a:rPr lang="en-US" err="1"/>
            <a:t>datacentrum</a:t>
          </a:r>
          <a:r>
            <a:rPr lang="en-US"/>
            <a:t> </a:t>
          </a:r>
          <a:r>
            <a:rPr lang="en-US" err="1"/>
            <a:t>duurzaam</a:t>
          </a:r>
          <a:r>
            <a:rPr lang="en-US"/>
            <a:t> </a:t>
          </a:r>
          <a:r>
            <a:rPr lang="en-US" err="1"/>
            <a:t>energie</a:t>
          </a:r>
          <a:r>
            <a:rPr lang="en-US"/>
            <a:t> </a:t>
          </a:r>
          <a:r>
            <a:rPr lang="en-US" err="1"/>
            <a:t>gebruiken</a:t>
          </a:r>
          <a:r>
            <a:rPr lang="en-US"/>
            <a:t>.</a:t>
          </a:r>
        </a:p>
      </dgm:t>
    </dgm:pt>
    <dgm:pt modelId="{443269BC-C19E-422D-A78A-1D25EAA5752D}" type="parTrans" cxnId="{1C3B00CE-7094-4040-85D7-8A87F7FBF772}">
      <dgm:prSet/>
      <dgm:spPr/>
      <dgm:t>
        <a:bodyPr/>
        <a:lstStyle/>
        <a:p>
          <a:endParaRPr lang="en-US"/>
        </a:p>
      </dgm:t>
    </dgm:pt>
    <dgm:pt modelId="{5540DB69-10D2-4FE9-8635-7410FC330698}" type="sibTrans" cxnId="{1C3B00CE-7094-4040-85D7-8A87F7FBF77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EE4B821-DCCE-4E94-BFAB-8EC66214785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Want </a:t>
          </a:r>
          <a:r>
            <a:rPr lang="en-US" err="1"/>
            <a:t>als</a:t>
          </a:r>
          <a:r>
            <a:rPr lang="en-US"/>
            <a:t> er </a:t>
          </a:r>
          <a:r>
            <a:rPr lang="en-US" err="1"/>
            <a:t>eenmaal</a:t>
          </a:r>
          <a:r>
            <a:rPr lang="en-US"/>
            <a:t> </a:t>
          </a:r>
          <a:r>
            <a:rPr lang="en-US" err="1"/>
            <a:t>veel</a:t>
          </a:r>
          <a:r>
            <a:rPr lang="en-US"/>
            <a:t> </a:t>
          </a:r>
          <a:r>
            <a:rPr lang="en-US" err="1"/>
            <a:t>energie</a:t>
          </a:r>
          <a:r>
            <a:rPr lang="en-US"/>
            <a:t> </a:t>
          </a:r>
          <a:r>
            <a:rPr lang="en-US" err="1"/>
            <a:t>wordt</a:t>
          </a:r>
          <a:r>
            <a:rPr lang="en-US"/>
            <a:t> </a:t>
          </a:r>
          <a:r>
            <a:rPr lang="en-US" err="1"/>
            <a:t>gebruikt</a:t>
          </a:r>
          <a:r>
            <a:rPr lang="en-US"/>
            <a:t> </a:t>
          </a:r>
          <a:r>
            <a:rPr lang="en-US" err="1"/>
            <a:t>moet</a:t>
          </a:r>
          <a:r>
            <a:rPr lang="en-US"/>
            <a:t> het </a:t>
          </a:r>
          <a:r>
            <a:rPr lang="en-US" err="1"/>
            <a:t>wel</a:t>
          </a:r>
          <a:r>
            <a:rPr lang="en-US"/>
            <a:t> op </a:t>
          </a:r>
          <a:r>
            <a:rPr lang="en-US" err="1"/>
            <a:t>een</a:t>
          </a:r>
          <a:r>
            <a:rPr lang="en-US"/>
            <a:t> </a:t>
          </a:r>
          <a:r>
            <a:rPr lang="en-US" err="1"/>
            <a:t>duurzame</a:t>
          </a:r>
          <a:r>
            <a:rPr lang="en-US"/>
            <a:t> </a:t>
          </a:r>
          <a:r>
            <a:rPr lang="en-US" err="1"/>
            <a:t>manier</a:t>
          </a:r>
          <a:r>
            <a:rPr lang="en-US"/>
            <a:t>. </a:t>
          </a:r>
          <a:r>
            <a:rPr lang="en-US" err="1"/>
            <a:t>Dachten</a:t>
          </a:r>
          <a:r>
            <a:rPr lang="en-US"/>
            <a:t> </a:t>
          </a:r>
          <a:r>
            <a:rPr lang="en-US" err="1"/>
            <a:t>wij</a:t>
          </a:r>
          <a:r>
            <a:rPr lang="en-US"/>
            <a:t> </a:t>
          </a:r>
          <a:r>
            <a:rPr lang="en-US" err="1"/>
            <a:t>daarom</a:t>
          </a:r>
          <a:r>
            <a:rPr lang="en-US"/>
            <a:t> </a:t>
          </a:r>
          <a:r>
            <a:rPr lang="en-US" err="1"/>
            <a:t>hebben</a:t>
          </a:r>
          <a:r>
            <a:rPr lang="en-US"/>
            <a:t> we de </a:t>
          </a:r>
          <a:r>
            <a:rPr lang="en-US" err="1"/>
            <a:t>vuurvliegjes</a:t>
          </a:r>
          <a:r>
            <a:rPr lang="en-US"/>
            <a:t> idee </a:t>
          </a:r>
          <a:r>
            <a:rPr lang="en-US" err="1"/>
            <a:t>toegepast</a:t>
          </a:r>
          <a:r>
            <a:rPr lang="en-US"/>
            <a:t>.</a:t>
          </a:r>
        </a:p>
      </dgm:t>
    </dgm:pt>
    <dgm:pt modelId="{047AA64C-0F8F-4F2E-BB7C-90634D2B85D2}" type="parTrans" cxnId="{B287059E-3646-4958-A013-D81AA03164BF}">
      <dgm:prSet/>
      <dgm:spPr/>
      <dgm:t>
        <a:bodyPr/>
        <a:lstStyle/>
        <a:p>
          <a:endParaRPr lang="en-US"/>
        </a:p>
      </dgm:t>
    </dgm:pt>
    <dgm:pt modelId="{3EA89576-D5D3-4975-B064-8DE483E17036}" type="sibTrans" cxnId="{B287059E-3646-4958-A013-D81AA03164BF}">
      <dgm:prSet/>
      <dgm:spPr/>
      <dgm:t>
        <a:bodyPr/>
        <a:lstStyle/>
        <a:p>
          <a:endParaRPr lang="en-US"/>
        </a:p>
      </dgm:t>
    </dgm:pt>
    <dgm:pt modelId="{D911702F-E2AE-44FF-A85C-09C836776A33}" type="pres">
      <dgm:prSet presAssocID="{D5FC0F28-B5D8-461A-BE7D-ED0A578660EB}" presName="root" presStyleCnt="0">
        <dgm:presLayoutVars>
          <dgm:dir/>
          <dgm:resizeHandles val="exact"/>
        </dgm:presLayoutVars>
      </dgm:prSet>
      <dgm:spPr/>
    </dgm:pt>
    <dgm:pt modelId="{BD01BA9B-C959-4A5A-8AC2-F2893DB71043}" type="pres">
      <dgm:prSet presAssocID="{D5FC0F28-B5D8-461A-BE7D-ED0A578660EB}" presName="container" presStyleCnt="0">
        <dgm:presLayoutVars>
          <dgm:dir/>
          <dgm:resizeHandles val="exact"/>
        </dgm:presLayoutVars>
      </dgm:prSet>
      <dgm:spPr/>
    </dgm:pt>
    <dgm:pt modelId="{4690C750-A363-484D-9A42-A82F9B36C7E4}" type="pres">
      <dgm:prSet presAssocID="{632B906A-F39E-43AD-918B-7C2E302DD68B}" presName="compNode" presStyleCnt="0"/>
      <dgm:spPr/>
    </dgm:pt>
    <dgm:pt modelId="{FC6FBA34-C790-41BD-B7E8-3442886AEB91}" type="pres">
      <dgm:prSet presAssocID="{632B906A-F39E-43AD-918B-7C2E302DD68B}" presName="iconBgRect" presStyleLbl="bgShp" presStyleIdx="0" presStyleCnt="6"/>
      <dgm:spPr/>
    </dgm:pt>
    <dgm:pt modelId="{F4633E5D-F4F3-4271-8C8C-6C13FB8079DE}" type="pres">
      <dgm:prSet presAssocID="{632B906A-F39E-43AD-918B-7C2E302DD68B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loeilamp"/>
        </a:ext>
      </dgm:extLst>
    </dgm:pt>
    <dgm:pt modelId="{4E2EBDFB-653C-44C0-BE6A-647ABD874758}" type="pres">
      <dgm:prSet presAssocID="{632B906A-F39E-43AD-918B-7C2E302DD68B}" presName="spaceRect" presStyleCnt="0"/>
      <dgm:spPr/>
    </dgm:pt>
    <dgm:pt modelId="{2DB62C69-B82E-4AE2-8A8B-20790FFCC5E8}" type="pres">
      <dgm:prSet presAssocID="{632B906A-F39E-43AD-918B-7C2E302DD68B}" presName="textRect" presStyleLbl="revTx" presStyleIdx="0" presStyleCnt="6">
        <dgm:presLayoutVars>
          <dgm:chMax val="1"/>
          <dgm:chPref val="1"/>
        </dgm:presLayoutVars>
      </dgm:prSet>
      <dgm:spPr/>
    </dgm:pt>
    <dgm:pt modelId="{CE9C241E-9732-40BC-8608-A1203576235E}" type="pres">
      <dgm:prSet presAssocID="{22E4B937-B6EC-400D-B4D7-D8CD6A3E6904}" presName="sibTrans" presStyleLbl="sibTrans2D1" presStyleIdx="0" presStyleCnt="0"/>
      <dgm:spPr/>
    </dgm:pt>
    <dgm:pt modelId="{1FD30AAC-3F52-4178-A92E-BF52C4D4EDB0}" type="pres">
      <dgm:prSet presAssocID="{ECE038EA-71D5-4261-80B8-F36820B91397}" presName="compNode" presStyleCnt="0"/>
      <dgm:spPr/>
    </dgm:pt>
    <dgm:pt modelId="{999E06F6-739A-426B-9E5A-1EFBA5A088A9}" type="pres">
      <dgm:prSet presAssocID="{ECE038EA-71D5-4261-80B8-F36820B91397}" presName="iconBgRect" presStyleLbl="bgShp" presStyleIdx="1" presStyleCnt="6"/>
      <dgm:spPr/>
    </dgm:pt>
    <dgm:pt modelId="{4BF68353-83E5-45BF-BA88-C233C30B835C}" type="pres">
      <dgm:prSet presAssocID="{ECE038EA-71D5-4261-80B8-F36820B91397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ieren"/>
        </a:ext>
      </dgm:extLst>
    </dgm:pt>
    <dgm:pt modelId="{316FC68B-2D36-4AB4-A678-40A0ECE105C6}" type="pres">
      <dgm:prSet presAssocID="{ECE038EA-71D5-4261-80B8-F36820B91397}" presName="spaceRect" presStyleCnt="0"/>
      <dgm:spPr/>
    </dgm:pt>
    <dgm:pt modelId="{E6D7B8CA-6D73-4144-B236-1FDD2F7166E6}" type="pres">
      <dgm:prSet presAssocID="{ECE038EA-71D5-4261-80B8-F36820B91397}" presName="textRect" presStyleLbl="revTx" presStyleIdx="1" presStyleCnt="6">
        <dgm:presLayoutVars>
          <dgm:chMax val="1"/>
          <dgm:chPref val="1"/>
        </dgm:presLayoutVars>
      </dgm:prSet>
      <dgm:spPr/>
    </dgm:pt>
    <dgm:pt modelId="{0FCCC289-0C6A-40DE-87F6-577E07B79E77}" type="pres">
      <dgm:prSet presAssocID="{D4E6F96A-A7D1-4F8E-B542-C845FA618578}" presName="sibTrans" presStyleLbl="sibTrans2D1" presStyleIdx="0" presStyleCnt="0"/>
      <dgm:spPr/>
    </dgm:pt>
    <dgm:pt modelId="{CBA51517-E7AF-4101-815F-DA28389AA94D}" type="pres">
      <dgm:prSet presAssocID="{2A51C59C-F2F9-4AAD-8BE9-E6E5214A90CD}" presName="compNode" presStyleCnt="0"/>
      <dgm:spPr/>
    </dgm:pt>
    <dgm:pt modelId="{807FEC7A-84D4-4AC5-B8B3-7139DBE5A8A9}" type="pres">
      <dgm:prSet presAssocID="{2A51C59C-F2F9-4AAD-8BE9-E6E5214A90CD}" presName="iconBgRect" presStyleLbl="bgShp" presStyleIdx="2" presStyleCnt="6"/>
      <dgm:spPr/>
    </dgm:pt>
    <dgm:pt modelId="{4CB6D573-A8E3-426B-B9C8-6EEBA6E25991}" type="pres">
      <dgm:prSet presAssocID="{2A51C59C-F2F9-4AAD-8BE9-E6E5214A90CD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antaarnpaal"/>
        </a:ext>
      </dgm:extLst>
    </dgm:pt>
    <dgm:pt modelId="{0766061B-2ABC-4288-97DE-10C69CEE839B}" type="pres">
      <dgm:prSet presAssocID="{2A51C59C-F2F9-4AAD-8BE9-E6E5214A90CD}" presName="spaceRect" presStyleCnt="0"/>
      <dgm:spPr/>
    </dgm:pt>
    <dgm:pt modelId="{5B1797D0-E457-4C10-9E6A-A7474E415671}" type="pres">
      <dgm:prSet presAssocID="{2A51C59C-F2F9-4AAD-8BE9-E6E5214A90CD}" presName="textRect" presStyleLbl="revTx" presStyleIdx="2" presStyleCnt="6">
        <dgm:presLayoutVars>
          <dgm:chMax val="1"/>
          <dgm:chPref val="1"/>
        </dgm:presLayoutVars>
      </dgm:prSet>
      <dgm:spPr/>
    </dgm:pt>
    <dgm:pt modelId="{071761B1-577A-4172-955E-8569FDC14E1C}" type="pres">
      <dgm:prSet presAssocID="{6877891E-4969-4E9F-A86A-B730B60A090A}" presName="sibTrans" presStyleLbl="sibTrans2D1" presStyleIdx="0" presStyleCnt="0"/>
      <dgm:spPr/>
    </dgm:pt>
    <dgm:pt modelId="{CC86EC61-4C10-44CB-8023-94AFCC932AC1}" type="pres">
      <dgm:prSet presAssocID="{EDCAC373-C005-4127-8C33-A52AFEE46008}" presName="compNode" presStyleCnt="0"/>
      <dgm:spPr/>
    </dgm:pt>
    <dgm:pt modelId="{7F7CA164-933F-449F-B3BB-E18A5029672C}" type="pres">
      <dgm:prSet presAssocID="{EDCAC373-C005-4127-8C33-A52AFEE46008}" presName="iconBgRect" presStyleLbl="bgShp" presStyleIdx="3" presStyleCnt="6"/>
      <dgm:spPr/>
    </dgm:pt>
    <dgm:pt modelId="{4CE9934B-84AB-471A-9C90-6F7158A8C597}" type="pres">
      <dgm:prSet presAssocID="{EDCAC373-C005-4127-8C33-A52AFEE46008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Zaklamp"/>
        </a:ext>
      </dgm:extLst>
    </dgm:pt>
    <dgm:pt modelId="{2755F065-FECD-4543-8001-F8831599AB76}" type="pres">
      <dgm:prSet presAssocID="{EDCAC373-C005-4127-8C33-A52AFEE46008}" presName="spaceRect" presStyleCnt="0"/>
      <dgm:spPr/>
    </dgm:pt>
    <dgm:pt modelId="{2050A513-F061-4EE3-9747-76C02EF6C266}" type="pres">
      <dgm:prSet presAssocID="{EDCAC373-C005-4127-8C33-A52AFEE46008}" presName="textRect" presStyleLbl="revTx" presStyleIdx="3" presStyleCnt="6">
        <dgm:presLayoutVars>
          <dgm:chMax val="1"/>
          <dgm:chPref val="1"/>
        </dgm:presLayoutVars>
      </dgm:prSet>
      <dgm:spPr/>
    </dgm:pt>
    <dgm:pt modelId="{5D330F9C-32CD-431F-8DCD-CA05AA233181}" type="pres">
      <dgm:prSet presAssocID="{3400AE89-EEB0-4EC7-BBEC-3CEA0181342A}" presName="sibTrans" presStyleLbl="sibTrans2D1" presStyleIdx="0" presStyleCnt="0"/>
      <dgm:spPr/>
    </dgm:pt>
    <dgm:pt modelId="{64544DEF-A55A-48D1-AF5E-5A613646946C}" type="pres">
      <dgm:prSet presAssocID="{9104E812-21BC-4B47-B06D-4459529B4FF1}" presName="compNode" presStyleCnt="0"/>
      <dgm:spPr/>
    </dgm:pt>
    <dgm:pt modelId="{578638D5-AE96-4E69-9F04-CA903B448E0E}" type="pres">
      <dgm:prSet presAssocID="{9104E812-21BC-4B47-B06D-4459529B4FF1}" presName="iconBgRect" presStyleLbl="bgShp" presStyleIdx="4" presStyleCnt="6"/>
      <dgm:spPr/>
    </dgm:pt>
    <dgm:pt modelId="{8EE2E1A8-E229-4895-AB84-E6A64DB03D42}" type="pres">
      <dgm:prSet presAssocID="{9104E812-21BC-4B47-B06D-4459529B4FF1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uurzaamheid"/>
        </a:ext>
      </dgm:extLst>
    </dgm:pt>
    <dgm:pt modelId="{34EF3B90-F865-4AE3-937A-1DF0DD6BCE07}" type="pres">
      <dgm:prSet presAssocID="{9104E812-21BC-4B47-B06D-4459529B4FF1}" presName="spaceRect" presStyleCnt="0"/>
      <dgm:spPr/>
    </dgm:pt>
    <dgm:pt modelId="{06DFBD22-F540-4FFC-940D-500253D485C7}" type="pres">
      <dgm:prSet presAssocID="{9104E812-21BC-4B47-B06D-4459529B4FF1}" presName="textRect" presStyleLbl="revTx" presStyleIdx="4" presStyleCnt="6">
        <dgm:presLayoutVars>
          <dgm:chMax val="1"/>
          <dgm:chPref val="1"/>
        </dgm:presLayoutVars>
      </dgm:prSet>
      <dgm:spPr/>
    </dgm:pt>
    <dgm:pt modelId="{88BBD6B4-6C57-4908-94AF-6C66097EBEF8}" type="pres">
      <dgm:prSet presAssocID="{5540DB69-10D2-4FE9-8635-7410FC330698}" presName="sibTrans" presStyleLbl="sibTrans2D1" presStyleIdx="0" presStyleCnt="0"/>
      <dgm:spPr/>
    </dgm:pt>
    <dgm:pt modelId="{CED3DAF9-F79C-4F67-B038-F2C6B0410458}" type="pres">
      <dgm:prSet presAssocID="{5EE4B821-DCCE-4E94-BFAB-8EC66214785B}" presName="compNode" presStyleCnt="0"/>
      <dgm:spPr/>
    </dgm:pt>
    <dgm:pt modelId="{BD8606BF-AF78-44D6-8C58-F7E821EEC88C}" type="pres">
      <dgm:prSet presAssocID="{5EE4B821-DCCE-4E94-BFAB-8EC66214785B}" presName="iconBgRect" presStyleLbl="bgShp" presStyleIdx="5" presStyleCnt="6"/>
      <dgm:spPr/>
    </dgm:pt>
    <dgm:pt modelId="{51DB0309-ED36-43EF-9102-BD2E954DA1FF}" type="pres">
      <dgm:prSet presAssocID="{5EE4B821-DCCE-4E94-BFAB-8EC66214785B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indmolen"/>
        </a:ext>
      </dgm:extLst>
    </dgm:pt>
    <dgm:pt modelId="{AC367AA5-83E1-4AF1-948D-F50268612D09}" type="pres">
      <dgm:prSet presAssocID="{5EE4B821-DCCE-4E94-BFAB-8EC66214785B}" presName="spaceRect" presStyleCnt="0"/>
      <dgm:spPr/>
    </dgm:pt>
    <dgm:pt modelId="{45EAD002-2D0C-4A49-B20E-5E0183EC7006}" type="pres">
      <dgm:prSet presAssocID="{5EE4B821-DCCE-4E94-BFAB-8EC66214785B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5270AA00-AE10-405A-A7FE-740C4A7DAE6A}" type="presOf" srcId="{D5FC0F28-B5D8-461A-BE7D-ED0A578660EB}" destId="{D911702F-E2AE-44FF-A85C-09C836776A33}" srcOrd="0" destOrd="0" presId="urn:microsoft.com/office/officeart/2018/2/layout/IconCircleList"/>
    <dgm:cxn modelId="{BD3B250A-B83B-403E-A0FA-38EDAE255CE0}" type="presOf" srcId="{EDCAC373-C005-4127-8C33-A52AFEE46008}" destId="{2050A513-F061-4EE3-9747-76C02EF6C266}" srcOrd="0" destOrd="0" presId="urn:microsoft.com/office/officeart/2018/2/layout/IconCircleList"/>
    <dgm:cxn modelId="{4DE10217-F80C-4942-9ED5-51EEF33DFA24}" type="presOf" srcId="{5540DB69-10D2-4FE9-8635-7410FC330698}" destId="{88BBD6B4-6C57-4908-94AF-6C66097EBEF8}" srcOrd="0" destOrd="0" presId="urn:microsoft.com/office/officeart/2018/2/layout/IconCircleList"/>
    <dgm:cxn modelId="{8459B22C-993C-4CB2-9027-E4043F067517}" srcId="{D5FC0F28-B5D8-461A-BE7D-ED0A578660EB}" destId="{EDCAC373-C005-4127-8C33-A52AFEE46008}" srcOrd="3" destOrd="0" parTransId="{74DE99AF-E1D3-4ECA-AC33-7916D9E04EC8}" sibTransId="{3400AE89-EEB0-4EC7-BBEC-3CEA0181342A}"/>
    <dgm:cxn modelId="{5D6CB32E-9803-4275-9C00-A35FCA280947}" type="presOf" srcId="{632B906A-F39E-43AD-918B-7C2E302DD68B}" destId="{2DB62C69-B82E-4AE2-8A8B-20790FFCC5E8}" srcOrd="0" destOrd="0" presId="urn:microsoft.com/office/officeart/2018/2/layout/IconCircleList"/>
    <dgm:cxn modelId="{DB34A362-0ECD-4D83-9B31-AE83265CD3E2}" type="presOf" srcId="{ECE038EA-71D5-4261-80B8-F36820B91397}" destId="{E6D7B8CA-6D73-4144-B236-1FDD2F7166E6}" srcOrd="0" destOrd="0" presId="urn:microsoft.com/office/officeart/2018/2/layout/IconCircleList"/>
    <dgm:cxn modelId="{704A5266-2C18-449D-A2B8-E1B719C50436}" srcId="{D5FC0F28-B5D8-461A-BE7D-ED0A578660EB}" destId="{2A51C59C-F2F9-4AAD-8BE9-E6E5214A90CD}" srcOrd="2" destOrd="0" parTransId="{6ACA86E5-3F27-40C4-B065-AEAC7E4D9274}" sibTransId="{6877891E-4969-4E9F-A86A-B730B60A090A}"/>
    <dgm:cxn modelId="{8866BA47-8DA3-48CA-8D37-C5CB95CCE66E}" type="presOf" srcId="{3400AE89-EEB0-4EC7-BBEC-3CEA0181342A}" destId="{5D330F9C-32CD-431F-8DCD-CA05AA233181}" srcOrd="0" destOrd="0" presId="urn:microsoft.com/office/officeart/2018/2/layout/IconCircleList"/>
    <dgm:cxn modelId="{658F184A-6F44-41C2-9275-610236AEB996}" type="presOf" srcId="{2A51C59C-F2F9-4AAD-8BE9-E6E5214A90CD}" destId="{5B1797D0-E457-4C10-9E6A-A7474E415671}" srcOrd="0" destOrd="0" presId="urn:microsoft.com/office/officeart/2018/2/layout/IconCircleList"/>
    <dgm:cxn modelId="{5DF66E85-FA96-43FD-92A4-25127A179533}" type="presOf" srcId="{6877891E-4969-4E9F-A86A-B730B60A090A}" destId="{071761B1-577A-4172-955E-8569FDC14E1C}" srcOrd="0" destOrd="0" presId="urn:microsoft.com/office/officeart/2018/2/layout/IconCircleList"/>
    <dgm:cxn modelId="{FD074B8D-A28C-4FB5-A966-0892E7804717}" srcId="{D5FC0F28-B5D8-461A-BE7D-ED0A578660EB}" destId="{ECE038EA-71D5-4261-80B8-F36820B91397}" srcOrd="1" destOrd="0" parTransId="{D461FD7F-529A-4120-A184-ED1C8D4B046A}" sibTransId="{D4E6F96A-A7D1-4F8E-B542-C845FA618578}"/>
    <dgm:cxn modelId="{B287059E-3646-4958-A013-D81AA03164BF}" srcId="{D5FC0F28-B5D8-461A-BE7D-ED0A578660EB}" destId="{5EE4B821-DCCE-4E94-BFAB-8EC66214785B}" srcOrd="5" destOrd="0" parTransId="{047AA64C-0F8F-4F2E-BB7C-90634D2B85D2}" sibTransId="{3EA89576-D5D3-4975-B064-8DE483E17036}"/>
    <dgm:cxn modelId="{0AEACB9F-A042-40D1-9EA0-92393B8B5E10}" type="presOf" srcId="{9104E812-21BC-4B47-B06D-4459529B4FF1}" destId="{06DFBD22-F540-4FFC-940D-500253D485C7}" srcOrd="0" destOrd="0" presId="urn:microsoft.com/office/officeart/2018/2/layout/IconCircleList"/>
    <dgm:cxn modelId="{17C0B3C3-6E6F-4405-A578-E178D416B5DC}" type="presOf" srcId="{D4E6F96A-A7D1-4F8E-B542-C845FA618578}" destId="{0FCCC289-0C6A-40DE-87F6-577E07B79E77}" srcOrd="0" destOrd="0" presId="urn:microsoft.com/office/officeart/2018/2/layout/IconCircleList"/>
    <dgm:cxn modelId="{1C3B00CE-7094-4040-85D7-8A87F7FBF772}" srcId="{D5FC0F28-B5D8-461A-BE7D-ED0A578660EB}" destId="{9104E812-21BC-4B47-B06D-4459529B4FF1}" srcOrd="4" destOrd="0" parTransId="{443269BC-C19E-422D-A78A-1D25EAA5752D}" sibTransId="{5540DB69-10D2-4FE9-8635-7410FC330698}"/>
    <dgm:cxn modelId="{AB1814D8-F33C-4EC1-A90A-34ABDE968B79}" type="presOf" srcId="{5EE4B821-DCCE-4E94-BFAB-8EC66214785B}" destId="{45EAD002-2D0C-4A49-B20E-5E0183EC7006}" srcOrd="0" destOrd="0" presId="urn:microsoft.com/office/officeart/2018/2/layout/IconCircleList"/>
    <dgm:cxn modelId="{4E80E1DB-33AB-4B7C-A753-26BF4C40D1E0}" srcId="{D5FC0F28-B5D8-461A-BE7D-ED0A578660EB}" destId="{632B906A-F39E-43AD-918B-7C2E302DD68B}" srcOrd="0" destOrd="0" parTransId="{59F4062D-1DB4-4AC3-AAB5-890C21BD80B6}" sibTransId="{22E4B937-B6EC-400D-B4D7-D8CD6A3E6904}"/>
    <dgm:cxn modelId="{CB3404F8-697B-4EE2-A805-24F84EE74633}" type="presOf" srcId="{22E4B937-B6EC-400D-B4D7-D8CD6A3E6904}" destId="{CE9C241E-9732-40BC-8608-A1203576235E}" srcOrd="0" destOrd="0" presId="urn:microsoft.com/office/officeart/2018/2/layout/IconCircleList"/>
    <dgm:cxn modelId="{BACD4F43-E61B-49FC-A538-4218F99D7B41}" type="presParOf" srcId="{D911702F-E2AE-44FF-A85C-09C836776A33}" destId="{BD01BA9B-C959-4A5A-8AC2-F2893DB71043}" srcOrd="0" destOrd="0" presId="urn:microsoft.com/office/officeart/2018/2/layout/IconCircleList"/>
    <dgm:cxn modelId="{64A2FA7C-605D-41F5-B57C-34D3D6F5A2A2}" type="presParOf" srcId="{BD01BA9B-C959-4A5A-8AC2-F2893DB71043}" destId="{4690C750-A363-484D-9A42-A82F9B36C7E4}" srcOrd="0" destOrd="0" presId="urn:microsoft.com/office/officeart/2018/2/layout/IconCircleList"/>
    <dgm:cxn modelId="{5512E992-48D8-400B-A459-EBE89644741B}" type="presParOf" srcId="{4690C750-A363-484D-9A42-A82F9B36C7E4}" destId="{FC6FBA34-C790-41BD-B7E8-3442886AEB91}" srcOrd="0" destOrd="0" presId="urn:microsoft.com/office/officeart/2018/2/layout/IconCircleList"/>
    <dgm:cxn modelId="{E59D06D2-169B-4B96-9B9A-70AD7A15871E}" type="presParOf" srcId="{4690C750-A363-484D-9A42-A82F9B36C7E4}" destId="{F4633E5D-F4F3-4271-8C8C-6C13FB8079DE}" srcOrd="1" destOrd="0" presId="urn:microsoft.com/office/officeart/2018/2/layout/IconCircleList"/>
    <dgm:cxn modelId="{23C23B6E-E32D-4E49-A590-17618DF725AD}" type="presParOf" srcId="{4690C750-A363-484D-9A42-A82F9B36C7E4}" destId="{4E2EBDFB-653C-44C0-BE6A-647ABD874758}" srcOrd="2" destOrd="0" presId="urn:microsoft.com/office/officeart/2018/2/layout/IconCircleList"/>
    <dgm:cxn modelId="{8AEB3740-1FA3-44D4-90D1-9E5FAB06489E}" type="presParOf" srcId="{4690C750-A363-484D-9A42-A82F9B36C7E4}" destId="{2DB62C69-B82E-4AE2-8A8B-20790FFCC5E8}" srcOrd="3" destOrd="0" presId="urn:microsoft.com/office/officeart/2018/2/layout/IconCircleList"/>
    <dgm:cxn modelId="{5765DB60-2AD6-481C-924A-59228C91EE1D}" type="presParOf" srcId="{BD01BA9B-C959-4A5A-8AC2-F2893DB71043}" destId="{CE9C241E-9732-40BC-8608-A1203576235E}" srcOrd="1" destOrd="0" presId="urn:microsoft.com/office/officeart/2018/2/layout/IconCircleList"/>
    <dgm:cxn modelId="{7D2E787F-B982-4F9B-94A7-42A614353FCD}" type="presParOf" srcId="{BD01BA9B-C959-4A5A-8AC2-F2893DB71043}" destId="{1FD30AAC-3F52-4178-A92E-BF52C4D4EDB0}" srcOrd="2" destOrd="0" presId="urn:microsoft.com/office/officeart/2018/2/layout/IconCircleList"/>
    <dgm:cxn modelId="{6F551EE9-1961-420D-BEE6-B45201CF36D0}" type="presParOf" srcId="{1FD30AAC-3F52-4178-A92E-BF52C4D4EDB0}" destId="{999E06F6-739A-426B-9E5A-1EFBA5A088A9}" srcOrd="0" destOrd="0" presId="urn:microsoft.com/office/officeart/2018/2/layout/IconCircleList"/>
    <dgm:cxn modelId="{B6FE7077-6DB9-4829-A367-3D2CF7938563}" type="presParOf" srcId="{1FD30AAC-3F52-4178-A92E-BF52C4D4EDB0}" destId="{4BF68353-83E5-45BF-BA88-C233C30B835C}" srcOrd="1" destOrd="0" presId="urn:microsoft.com/office/officeart/2018/2/layout/IconCircleList"/>
    <dgm:cxn modelId="{365C0C9F-0A53-4C50-929B-6EDDD1F95830}" type="presParOf" srcId="{1FD30AAC-3F52-4178-A92E-BF52C4D4EDB0}" destId="{316FC68B-2D36-4AB4-A678-40A0ECE105C6}" srcOrd="2" destOrd="0" presId="urn:microsoft.com/office/officeart/2018/2/layout/IconCircleList"/>
    <dgm:cxn modelId="{5E4B44CD-F82D-42BE-9A68-1C6B681A9C5A}" type="presParOf" srcId="{1FD30AAC-3F52-4178-A92E-BF52C4D4EDB0}" destId="{E6D7B8CA-6D73-4144-B236-1FDD2F7166E6}" srcOrd="3" destOrd="0" presId="urn:microsoft.com/office/officeart/2018/2/layout/IconCircleList"/>
    <dgm:cxn modelId="{4F4AB23E-624B-4005-ABB2-3ABB8E5C8408}" type="presParOf" srcId="{BD01BA9B-C959-4A5A-8AC2-F2893DB71043}" destId="{0FCCC289-0C6A-40DE-87F6-577E07B79E77}" srcOrd="3" destOrd="0" presId="urn:microsoft.com/office/officeart/2018/2/layout/IconCircleList"/>
    <dgm:cxn modelId="{7A6A0A5F-7BF6-4E68-B58C-5590908F549E}" type="presParOf" srcId="{BD01BA9B-C959-4A5A-8AC2-F2893DB71043}" destId="{CBA51517-E7AF-4101-815F-DA28389AA94D}" srcOrd="4" destOrd="0" presId="urn:microsoft.com/office/officeart/2018/2/layout/IconCircleList"/>
    <dgm:cxn modelId="{B61D6774-D9BD-4178-AEA9-2CEE0C2BF2A8}" type="presParOf" srcId="{CBA51517-E7AF-4101-815F-DA28389AA94D}" destId="{807FEC7A-84D4-4AC5-B8B3-7139DBE5A8A9}" srcOrd="0" destOrd="0" presId="urn:microsoft.com/office/officeart/2018/2/layout/IconCircleList"/>
    <dgm:cxn modelId="{9CC01925-9922-4AB9-B4F1-69BBB38B281A}" type="presParOf" srcId="{CBA51517-E7AF-4101-815F-DA28389AA94D}" destId="{4CB6D573-A8E3-426B-B9C8-6EEBA6E25991}" srcOrd="1" destOrd="0" presId="urn:microsoft.com/office/officeart/2018/2/layout/IconCircleList"/>
    <dgm:cxn modelId="{F4B3F68F-34DB-4D83-859A-C156432724BB}" type="presParOf" srcId="{CBA51517-E7AF-4101-815F-DA28389AA94D}" destId="{0766061B-2ABC-4288-97DE-10C69CEE839B}" srcOrd="2" destOrd="0" presId="urn:microsoft.com/office/officeart/2018/2/layout/IconCircleList"/>
    <dgm:cxn modelId="{A1646D0B-8E35-4AC2-9DE0-E4173134030D}" type="presParOf" srcId="{CBA51517-E7AF-4101-815F-DA28389AA94D}" destId="{5B1797D0-E457-4C10-9E6A-A7474E415671}" srcOrd="3" destOrd="0" presId="urn:microsoft.com/office/officeart/2018/2/layout/IconCircleList"/>
    <dgm:cxn modelId="{A8BF272C-091B-4015-B0F9-984DC35FC2B4}" type="presParOf" srcId="{BD01BA9B-C959-4A5A-8AC2-F2893DB71043}" destId="{071761B1-577A-4172-955E-8569FDC14E1C}" srcOrd="5" destOrd="0" presId="urn:microsoft.com/office/officeart/2018/2/layout/IconCircleList"/>
    <dgm:cxn modelId="{5F94ACEE-BDA5-4C42-ACDC-3C68C9C8608D}" type="presParOf" srcId="{BD01BA9B-C959-4A5A-8AC2-F2893DB71043}" destId="{CC86EC61-4C10-44CB-8023-94AFCC932AC1}" srcOrd="6" destOrd="0" presId="urn:microsoft.com/office/officeart/2018/2/layout/IconCircleList"/>
    <dgm:cxn modelId="{AB4D78F1-D197-4272-8A16-782B0C5DA902}" type="presParOf" srcId="{CC86EC61-4C10-44CB-8023-94AFCC932AC1}" destId="{7F7CA164-933F-449F-B3BB-E18A5029672C}" srcOrd="0" destOrd="0" presId="urn:microsoft.com/office/officeart/2018/2/layout/IconCircleList"/>
    <dgm:cxn modelId="{6CAF0526-919B-4764-9886-B3EE781A77C5}" type="presParOf" srcId="{CC86EC61-4C10-44CB-8023-94AFCC932AC1}" destId="{4CE9934B-84AB-471A-9C90-6F7158A8C597}" srcOrd="1" destOrd="0" presId="urn:microsoft.com/office/officeart/2018/2/layout/IconCircleList"/>
    <dgm:cxn modelId="{BF349EE3-F877-49F6-A924-DDE7B9C2D3DE}" type="presParOf" srcId="{CC86EC61-4C10-44CB-8023-94AFCC932AC1}" destId="{2755F065-FECD-4543-8001-F8831599AB76}" srcOrd="2" destOrd="0" presId="urn:microsoft.com/office/officeart/2018/2/layout/IconCircleList"/>
    <dgm:cxn modelId="{28CD1357-4A8B-4D75-BFB9-FADDE4625D96}" type="presParOf" srcId="{CC86EC61-4C10-44CB-8023-94AFCC932AC1}" destId="{2050A513-F061-4EE3-9747-76C02EF6C266}" srcOrd="3" destOrd="0" presId="urn:microsoft.com/office/officeart/2018/2/layout/IconCircleList"/>
    <dgm:cxn modelId="{8C63B217-E74B-463E-B2A6-23921EEBD1A2}" type="presParOf" srcId="{BD01BA9B-C959-4A5A-8AC2-F2893DB71043}" destId="{5D330F9C-32CD-431F-8DCD-CA05AA233181}" srcOrd="7" destOrd="0" presId="urn:microsoft.com/office/officeart/2018/2/layout/IconCircleList"/>
    <dgm:cxn modelId="{0C410B44-11B3-4C4A-AA76-B8526FC3FA31}" type="presParOf" srcId="{BD01BA9B-C959-4A5A-8AC2-F2893DB71043}" destId="{64544DEF-A55A-48D1-AF5E-5A613646946C}" srcOrd="8" destOrd="0" presId="urn:microsoft.com/office/officeart/2018/2/layout/IconCircleList"/>
    <dgm:cxn modelId="{60E31956-8C66-4B73-8631-5CD5CA47C7B7}" type="presParOf" srcId="{64544DEF-A55A-48D1-AF5E-5A613646946C}" destId="{578638D5-AE96-4E69-9F04-CA903B448E0E}" srcOrd="0" destOrd="0" presId="urn:microsoft.com/office/officeart/2018/2/layout/IconCircleList"/>
    <dgm:cxn modelId="{FDBB3F3E-8B66-4B4E-B340-D1AE0F18AF15}" type="presParOf" srcId="{64544DEF-A55A-48D1-AF5E-5A613646946C}" destId="{8EE2E1A8-E229-4895-AB84-E6A64DB03D42}" srcOrd="1" destOrd="0" presId="urn:microsoft.com/office/officeart/2018/2/layout/IconCircleList"/>
    <dgm:cxn modelId="{78F4A9FE-F7D4-4BAE-BBA6-B4E9B5818A52}" type="presParOf" srcId="{64544DEF-A55A-48D1-AF5E-5A613646946C}" destId="{34EF3B90-F865-4AE3-937A-1DF0DD6BCE07}" srcOrd="2" destOrd="0" presId="urn:microsoft.com/office/officeart/2018/2/layout/IconCircleList"/>
    <dgm:cxn modelId="{34372F17-7047-4385-A43E-99914A545B8B}" type="presParOf" srcId="{64544DEF-A55A-48D1-AF5E-5A613646946C}" destId="{06DFBD22-F540-4FFC-940D-500253D485C7}" srcOrd="3" destOrd="0" presId="urn:microsoft.com/office/officeart/2018/2/layout/IconCircleList"/>
    <dgm:cxn modelId="{4F2A2FA0-9C6A-4F19-A28A-D371A3BA1E79}" type="presParOf" srcId="{BD01BA9B-C959-4A5A-8AC2-F2893DB71043}" destId="{88BBD6B4-6C57-4908-94AF-6C66097EBEF8}" srcOrd="9" destOrd="0" presId="urn:microsoft.com/office/officeart/2018/2/layout/IconCircleList"/>
    <dgm:cxn modelId="{37847249-7FBE-4B7D-9A7F-E3F0CC456D6E}" type="presParOf" srcId="{BD01BA9B-C959-4A5A-8AC2-F2893DB71043}" destId="{CED3DAF9-F79C-4F67-B038-F2C6B0410458}" srcOrd="10" destOrd="0" presId="urn:microsoft.com/office/officeart/2018/2/layout/IconCircleList"/>
    <dgm:cxn modelId="{902134E8-C198-4AD5-8758-592D12A3CBB8}" type="presParOf" srcId="{CED3DAF9-F79C-4F67-B038-F2C6B0410458}" destId="{BD8606BF-AF78-44D6-8C58-F7E821EEC88C}" srcOrd="0" destOrd="0" presId="urn:microsoft.com/office/officeart/2018/2/layout/IconCircleList"/>
    <dgm:cxn modelId="{088EB7F6-028A-407F-8BA6-8EC263AD589C}" type="presParOf" srcId="{CED3DAF9-F79C-4F67-B038-F2C6B0410458}" destId="{51DB0309-ED36-43EF-9102-BD2E954DA1FF}" srcOrd="1" destOrd="0" presId="urn:microsoft.com/office/officeart/2018/2/layout/IconCircleList"/>
    <dgm:cxn modelId="{8A71E87C-FB72-45E9-B4C0-0DF8DE5B52C0}" type="presParOf" srcId="{CED3DAF9-F79C-4F67-B038-F2C6B0410458}" destId="{AC367AA5-83E1-4AF1-948D-F50268612D09}" srcOrd="2" destOrd="0" presId="urn:microsoft.com/office/officeart/2018/2/layout/IconCircleList"/>
    <dgm:cxn modelId="{C78296A4-7390-415D-A93A-76A4F9C236C1}" type="presParOf" srcId="{CED3DAF9-F79C-4F67-B038-F2C6B0410458}" destId="{45EAD002-2D0C-4A49-B20E-5E0183EC7006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6FBA34-C790-41BD-B7E8-3442886AEB91}">
      <dsp:nvSpPr>
        <dsp:cNvPr id="0" name=""/>
        <dsp:cNvSpPr/>
      </dsp:nvSpPr>
      <dsp:spPr>
        <a:xfrm>
          <a:off x="94455" y="199040"/>
          <a:ext cx="689841" cy="68984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633E5D-F4F3-4271-8C8C-6C13FB8079DE}">
      <dsp:nvSpPr>
        <dsp:cNvPr id="0" name=""/>
        <dsp:cNvSpPr/>
      </dsp:nvSpPr>
      <dsp:spPr>
        <a:xfrm>
          <a:off x="239322" y="343906"/>
          <a:ext cx="400108" cy="40010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B62C69-B82E-4AE2-8A8B-20790FFCC5E8}">
      <dsp:nvSpPr>
        <dsp:cNvPr id="0" name=""/>
        <dsp:cNvSpPr/>
      </dsp:nvSpPr>
      <dsp:spPr>
        <a:xfrm>
          <a:off x="932120" y="199040"/>
          <a:ext cx="1626055" cy="6898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Bij </a:t>
          </a:r>
          <a:r>
            <a:rPr lang="en-US" sz="1100" kern="1200" err="1"/>
            <a:t>een</a:t>
          </a:r>
          <a:r>
            <a:rPr lang="en-US" sz="1100" kern="1200"/>
            <a:t> </a:t>
          </a:r>
          <a:r>
            <a:rPr lang="en-US" sz="1100" kern="1200" err="1"/>
            <a:t>datacentrum</a:t>
          </a:r>
          <a:r>
            <a:rPr lang="en-US" sz="1100" kern="1200"/>
            <a:t> </a:t>
          </a:r>
          <a:r>
            <a:rPr lang="en-US" sz="1100" kern="1200" err="1"/>
            <a:t>wordt</a:t>
          </a:r>
          <a:r>
            <a:rPr lang="en-US" sz="1100" kern="1200"/>
            <a:t> er heel </a:t>
          </a:r>
          <a:r>
            <a:rPr lang="en-US" sz="1100" kern="1200" err="1"/>
            <a:t>veel</a:t>
          </a:r>
          <a:r>
            <a:rPr lang="en-US" sz="1100" kern="1200"/>
            <a:t> </a:t>
          </a:r>
          <a:r>
            <a:rPr lang="en-US" sz="1100" kern="1200" err="1"/>
            <a:t>energie</a:t>
          </a:r>
          <a:r>
            <a:rPr lang="en-US" sz="1100" kern="1200"/>
            <a:t> </a:t>
          </a:r>
          <a:r>
            <a:rPr lang="en-US" sz="1100" kern="1200" err="1"/>
            <a:t>gebruikt</a:t>
          </a:r>
          <a:r>
            <a:rPr lang="en-US" sz="1100" kern="1200"/>
            <a:t> om </a:t>
          </a:r>
          <a:r>
            <a:rPr lang="en-US" sz="1100" kern="1200" err="1"/>
            <a:t>dat</a:t>
          </a:r>
          <a:r>
            <a:rPr lang="en-US" sz="1100" kern="1200"/>
            <a:t> </a:t>
          </a:r>
          <a:r>
            <a:rPr lang="en-US" sz="1100" kern="1200" err="1"/>
            <a:t>duurzamer</a:t>
          </a:r>
          <a:r>
            <a:rPr lang="en-US" sz="1100" kern="1200"/>
            <a:t> </a:t>
          </a:r>
          <a:r>
            <a:rPr lang="en-US" sz="1100" kern="1200" err="1"/>
            <a:t>te</a:t>
          </a:r>
          <a:r>
            <a:rPr lang="en-US" sz="1100" kern="1200"/>
            <a:t> </a:t>
          </a:r>
          <a:r>
            <a:rPr lang="en-US" sz="1100" kern="1200" err="1"/>
            <a:t>maken</a:t>
          </a:r>
          <a:r>
            <a:rPr lang="en-US" sz="1100" kern="1200"/>
            <a:t> </a:t>
          </a:r>
          <a:r>
            <a:rPr lang="en-US" sz="1100" kern="1200" err="1"/>
            <a:t>hebben</a:t>
          </a:r>
          <a:r>
            <a:rPr lang="en-US" sz="1100" kern="1200"/>
            <a:t> we </a:t>
          </a:r>
          <a:r>
            <a:rPr lang="en-US" sz="1100" kern="1200" err="1"/>
            <a:t>een</a:t>
          </a:r>
          <a:r>
            <a:rPr lang="en-US" sz="1100" kern="1200"/>
            <a:t> idee </a:t>
          </a:r>
          <a:r>
            <a:rPr lang="en-US" sz="1100" kern="1200" err="1"/>
            <a:t>bedacht</a:t>
          </a:r>
          <a:r>
            <a:rPr lang="en-US" sz="1100" kern="1200"/>
            <a:t>.</a:t>
          </a:r>
        </a:p>
      </dsp:txBody>
      <dsp:txXfrm>
        <a:off x="932120" y="199040"/>
        <a:ext cx="1626055" cy="689841"/>
      </dsp:txXfrm>
    </dsp:sp>
    <dsp:sp modelId="{999E06F6-739A-426B-9E5A-1EFBA5A088A9}">
      <dsp:nvSpPr>
        <dsp:cNvPr id="0" name=""/>
        <dsp:cNvSpPr/>
      </dsp:nvSpPr>
      <dsp:spPr>
        <a:xfrm>
          <a:off x="2841502" y="199040"/>
          <a:ext cx="689841" cy="68984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F68353-83E5-45BF-BA88-C233C30B835C}">
      <dsp:nvSpPr>
        <dsp:cNvPr id="0" name=""/>
        <dsp:cNvSpPr/>
      </dsp:nvSpPr>
      <dsp:spPr>
        <a:xfrm>
          <a:off x="2986369" y="343906"/>
          <a:ext cx="400108" cy="40010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D7B8CA-6D73-4144-B236-1FDD2F7166E6}">
      <dsp:nvSpPr>
        <dsp:cNvPr id="0" name=""/>
        <dsp:cNvSpPr/>
      </dsp:nvSpPr>
      <dsp:spPr>
        <a:xfrm>
          <a:off x="3679167" y="199040"/>
          <a:ext cx="1626055" cy="6898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err="1"/>
            <a:t>Gebaseerd</a:t>
          </a:r>
          <a:r>
            <a:rPr lang="en-US" sz="1100" kern="1200"/>
            <a:t> op biomimicry.</a:t>
          </a:r>
        </a:p>
      </dsp:txBody>
      <dsp:txXfrm>
        <a:off x="3679167" y="199040"/>
        <a:ext cx="1626055" cy="689841"/>
      </dsp:txXfrm>
    </dsp:sp>
    <dsp:sp modelId="{807FEC7A-84D4-4AC5-B8B3-7139DBE5A8A9}">
      <dsp:nvSpPr>
        <dsp:cNvPr id="0" name=""/>
        <dsp:cNvSpPr/>
      </dsp:nvSpPr>
      <dsp:spPr>
        <a:xfrm>
          <a:off x="94455" y="1524476"/>
          <a:ext cx="689841" cy="68984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B6D573-A8E3-426B-B9C8-6EEBA6E25991}">
      <dsp:nvSpPr>
        <dsp:cNvPr id="0" name=""/>
        <dsp:cNvSpPr/>
      </dsp:nvSpPr>
      <dsp:spPr>
        <a:xfrm>
          <a:off x="239322" y="1669343"/>
          <a:ext cx="400108" cy="40010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1797D0-E457-4C10-9E6A-A7474E415671}">
      <dsp:nvSpPr>
        <dsp:cNvPr id="0" name=""/>
        <dsp:cNvSpPr/>
      </dsp:nvSpPr>
      <dsp:spPr>
        <a:xfrm>
          <a:off x="932120" y="1524476"/>
          <a:ext cx="1626055" cy="6898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We </a:t>
          </a:r>
          <a:r>
            <a:rPr lang="en-US" sz="1100" kern="1200" err="1"/>
            <a:t>hebben</a:t>
          </a:r>
          <a:r>
            <a:rPr lang="en-US" sz="1100" kern="1200"/>
            <a:t> </a:t>
          </a:r>
          <a:r>
            <a:rPr lang="en-US" sz="1100" kern="1200" err="1"/>
            <a:t>inspiratie</a:t>
          </a:r>
          <a:r>
            <a:rPr lang="en-US" sz="1100" kern="1200"/>
            <a:t> op </a:t>
          </a:r>
          <a:r>
            <a:rPr lang="en-US" sz="1100" kern="1200" err="1"/>
            <a:t>gedaan</a:t>
          </a:r>
          <a:r>
            <a:rPr lang="en-US" sz="1100" kern="1200"/>
            <a:t> op </a:t>
          </a:r>
          <a:r>
            <a:rPr lang="en-US" sz="1100" kern="1200" err="1"/>
            <a:t>vuurvliegjes</a:t>
          </a:r>
          <a:r>
            <a:rPr lang="en-US" sz="1100" kern="1200"/>
            <a:t>, want </a:t>
          </a:r>
          <a:r>
            <a:rPr lang="en-US" sz="1100" kern="1200" err="1"/>
            <a:t>vuurvliegjes</a:t>
          </a:r>
          <a:r>
            <a:rPr lang="en-US" sz="1100" kern="1200"/>
            <a:t> </a:t>
          </a:r>
          <a:r>
            <a:rPr lang="en-US" sz="1100" kern="1200" err="1"/>
            <a:t>maken</a:t>
          </a:r>
          <a:r>
            <a:rPr lang="en-US" sz="1100" kern="1200"/>
            <a:t> </a:t>
          </a:r>
          <a:r>
            <a:rPr lang="en-US" sz="1100" kern="1200" err="1"/>
            <a:t>licht</a:t>
          </a:r>
          <a:r>
            <a:rPr lang="en-US" sz="1100" kern="1200"/>
            <a:t> in de </a:t>
          </a:r>
          <a:r>
            <a:rPr lang="en-US" sz="1100" kern="1200" err="1"/>
            <a:t>donker</a:t>
          </a:r>
          <a:r>
            <a:rPr lang="en-US" sz="1100" kern="1200"/>
            <a:t> </a:t>
          </a:r>
          <a:r>
            <a:rPr lang="en-US" sz="1100" kern="1200" err="1"/>
            <a:t>vanzelf</a:t>
          </a:r>
          <a:r>
            <a:rPr lang="en-US" sz="1100" kern="1200"/>
            <a:t>.</a:t>
          </a:r>
        </a:p>
      </dsp:txBody>
      <dsp:txXfrm>
        <a:off x="932120" y="1524476"/>
        <a:ext cx="1626055" cy="689841"/>
      </dsp:txXfrm>
    </dsp:sp>
    <dsp:sp modelId="{7F7CA164-933F-449F-B3BB-E18A5029672C}">
      <dsp:nvSpPr>
        <dsp:cNvPr id="0" name=""/>
        <dsp:cNvSpPr/>
      </dsp:nvSpPr>
      <dsp:spPr>
        <a:xfrm>
          <a:off x="2841502" y="1524476"/>
          <a:ext cx="689841" cy="68984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E9934B-84AB-471A-9C90-6F7158A8C597}">
      <dsp:nvSpPr>
        <dsp:cNvPr id="0" name=""/>
        <dsp:cNvSpPr/>
      </dsp:nvSpPr>
      <dsp:spPr>
        <a:xfrm>
          <a:off x="2986369" y="1669343"/>
          <a:ext cx="400108" cy="40010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50A513-F061-4EE3-9747-76C02EF6C266}">
      <dsp:nvSpPr>
        <dsp:cNvPr id="0" name=""/>
        <dsp:cNvSpPr/>
      </dsp:nvSpPr>
      <dsp:spPr>
        <a:xfrm>
          <a:off x="3679167" y="1524476"/>
          <a:ext cx="1626055" cy="6898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err="1"/>
            <a:t>Vuurvliegjes</a:t>
          </a:r>
          <a:r>
            <a:rPr lang="en-US" sz="1100" kern="1200"/>
            <a:t> </a:t>
          </a:r>
          <a:r>
            <a:rPr lang="en-US" sz="1100" kern="1200" err="1"/>
            <a:t>maken</a:t>
          </a:r>
          <a:r>
            <a:rPr lang="en-US" sz="1100" kern="1200"/>
            <a:t> </a:t>
          </a:r>
          <a:r>
            <a:rPr lang="en-US" sz="1100" kern="1200" err="1"/>
            <a:t>licht</a:t>
          </a:r>
          <a:r>
            <a:rPr lang="en-US" sz="1100" kern="1200"/>
            <a:t> door </a:t>
          </a:r>
          <a:r>
            <a:rPr lang="en-US" sz="1100" kern="1200" err="1"/>
            <a:t>bepaalde</a:t>
          </a:r>
          <a:r>
            <a:rPr lang="en-US" sz="1100" kern="1200"/>
            <a:t> </a:t>
          </a:r>
          <a:r>
            <a:rPr lang="en-US" sz="1100" kern="1200" err="1"/>
            <a:t>stoffen</a:t>
          </a:r>
          <a:r>
            <a:rPr lang="en-US" sz="1100" kern="1200"/>
            <a:t>.</a:t>
          </a:r>
          <a:r>
            <a:rPr lang="en-US" sz="1100" kern="1200">
              <a:latin typeface="Neue Haas Grotesk Text Pro"/>
            </a:rPr>
            <a:t> Die </a:t>
          </a:r>
          <a:r>
            <a:rPr lang="en-US" sz="1100" kern="1200" err="1">
              <a:latin typeface="Neue Haas Grotesk Text Pro"/>
            </a:rPr>
            <a:t>gaan</a:t>
          </a:r>
          <a:r>
            <a:rPr lang="en-US" sz="1100" kern="1200">
              <a:latin typeface="Neue Haas Grotesk Text Pro"/>
            </a:rPr>
            <a:t> we </a:t>
          </a:r>
          <a:r>
            <a:rPr lang="en-US" sz="1100" kern="1200" err="1">
              <a:latin typeface="Neue Haas Grotesk Text Pro"/>
            </a:rPr>
            <a:t>namaken</a:t>
          </a:r>
          <a:r>
            <a:rPr lang="en-US" sz="1100" kern="1200">
              <a:latin typeface="Neue Haas Grotesk Text Pro"/>
            </a:rPr>
            <a:t>, </a:t>
          </a:r>
          <a:r>
            <a:rPr lang="en-US" sz="1100" kern="1200" err="1">
              <a:latin typeface="Neue Haas Grotesk Text Pro"/>
            </a:rPr>
            <a:t>dus</a:t>
          </a:r>
          <a:r>
            <a:rPr lang="en-US" sz="1100" kern="1200">
              <a:latin typeface="Neue Haas Grotesk Text Pro"/>
            </a:rPr>
            <a:t> het </a:t>
          </a:r>
          <a:r>
            <a:rPr lang="en-US" sz="1100" kern="1200" err="1">
              <a:latin typeface="Neue Haas Grotesk Text Pro"/>
            </a:rPr>
            <a:t>wordt</a:t>
          </a:r>
          <a:r>
            <a:rPr lang="en-US" sz="1100" kern="1200">
              <a:latin typeface="Neue Haas Grotesk Text Pro"/>
            </a:rPr>
            <a:t> </a:t>
          </a:r>
          <a:r>
            <a:rPr lang="en-US" sz="1100" kern="1200" err="1">
              <a:latin typeface="Neue Haas Grotesk Text Pro"/>
            </a:rPr>
            <a:t>een</a:t>
          </a:r>
          <a:r>
            <a:rPr lang="en-US" sz="1100" kern="1200">
              <a:latin typeface="Neue Haas Grotesk Text Pro"/>
            </a:rPr>
            <a:t> </a:t>
          </a:r>
          <a:r>
            <a:rPr lang="en-US" sz="1100" kern="1200" err="1">
              <a:latin typeface="Neue Haas Grotesk Text Pro"/>
            </a:rPr>
            <a:t>kunstof</a:t>
          </a:r>
          <a:endParaRPr lang="en-US" sz="1100" kern="1200"/>
        </a:p>
      </dsp:txBody>
      <dsp:txXfrm>
        <a:off x="3679167" y="1524476"/>
        <a:ext cx="1626055" cy="689841"/>
      </dsp:txXfrm>
    </dsp:sp>
    <dsp:sp modelId="{578638D5-AE96-4E69-9F04-CA903B448E0E}">
      <dsp:nvSpPr>
        <dsp:cNvPr id="0" name=""/>
        <dsp:cNvSpPr/>
      </dsp:nvSpPr>
      <dsp:spPr>
        <a:xfrm>
          <a:off x="94455" y="2849913"/>
          <a:ext cx="689841" cy="68984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E2E1A8-E229-4895-AB84-E6A64DB03D42}">
      <dsp:nvSpPr>
        <dsp:cNvPr id="0" name=""/>
        <dsp:cNvSpPr/>
      </dsp:nvSpPr>
      <dsp:spPr>
        <a:xfrm>
          <a:off x="239322" y="2994780"/>
          <a:ext cx="400108" cy="40010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DFBD22-F540-4FFC-940D-500253D485C7}">
      <dsp:nvSpPr>
        <dsp:cNvPr id="0" name=""/>
        <dsp:cNvSpPr/>
      </dsp:nvSpPr>
      <dsp:spPr>
        <a:xfrm>
          <a:off x="932120" y="2849913"/>
          <a:ext cx="1626055" cy="6898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En </a:t>
          </a:r>
          <a:r>
            <a:rPr lang="en-US" sz="1100" kern="1200" err="1"/>
            <a:t>dat</a:t>
          </a:r>
          <a:r>
            <a:rPr lang="en-US" sz="1100" kern="1200"/>
            <a:t> </a:t>
          </a:r>
          <a:r>
            <a:rPr lang="en-US" sz="1100" kern="1200" err="1"/>
            <a:t>hebben</a:t>
          </a:r>
          <a:r>
            <a:rPr lang="en-US" sz="1100" kern="1200"/>
            <a:t> we </a:t>
          </a:r>
          <a:r>
            <a:rPr lang="en-US" sz="1100" kern="1200" err="1"/>
            <a:t>onderzocht</a:t>
          </a:r>
          <a:r>
            <a:rPr lang="en-US" sz="1100" kern="1200"/>
            <a:t>, </a:t>
          </a:r>
          <a:r>
            <a:rPr lang="en-US" sz="1100" kern="1200" err="1"/>
            <a:t>dus</a:t>
          </a:r>
          <a:r>
            <a:rPr lang="en-US" sz="1100" kern="1200"/>
            <a:t> we </a:t>
          </a:r>
          <a:r>
            <a:rPr lang="en-US" sz="1100" kern="1200" err="1"/>
            <a:t>kunnen</a:t>
          </a:r>
          <a:r>
            <a:rPr lang="en-US" sz="1100" kern="1200"/>
            <a:t> nu </a:t>
          </a:r>
          <a:r>
            <a:rPr lang="en-US" sz="1100" kern="1200" err="1"/>
            <a:t>bij</a:t>
          </a:r>
          <a:r>
            <a:rPr lang="en-US" sz="1100" kern="1200"/>
            <a:t> de </a:t>
          </a:r>
          <a:r>
            <a:rPr lang="en-US" sz="1100" kern="1200" err="1"/>
            <a:t>datacentrum</a:t>
          </a:r>
          <a:r>
            <a:rPr lang="en-US" sz="1100" kern="1200"/>
            <a:t> </a:t>
          </a:r>
          <a:r>
            <a:rPr lang="en-US" sz="1100" kern="1200" err="1"/>
            <a:t>duurzaam</a:t>
          </a:r>
          <a:r>
            <a:rPr lang="en-US" sz="1100" kern="1200"/>
            <a:t> </a:t>
          </a:r>
          <a:r>
            <a:rPr lang="en-US" sz="1100" kern="1200" err="1"/>
            <a:t>energie</a:t>
          </a:r>
          <a:r>
            <a:rPr lang="en-US" sz="1100" kern="1200"/>
            <a:t> </a:t>
          </a:r>
          <a:r>
            <a:rPr lang="en-US" sz="1100" kern="1200" err="1"/>
            <a:t>gebruiken</a:t>
          </a:r>
          <a:r>
            <a:rPr lang="en-US" sz="1100" kern="1200"/>
            <a:t>.</a:t>
          </a:r>
        </a:p>
      </dsp:txBody>
      <dsp:txXfrm>
        <a:off x="932120" y="2849913"/>
        <a:ext cx="1626055" cy="689841"/>
      </dsp:txXfrm>
    </dsp:sp>
    <dsp:sp modelId="{BD8606BF-AF78-44D6-8C58-F7E821EEC88C}">
      <dsp:nvSpPr>
        <dsp:cNvPr id="0" name=""/>
        <dsp:cNvSpPr/>
      </dsp:nvSpPr>
      <dsp:spPr>
        <a:xfrm>
          <a:off x="2841502" y="2849913"/>
          <a:ext cx="689841" cy="68984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DB0309-ED36-43EF-9102-BD2E954DA1FF}">
      <dsp:nvSpPr>
        <dsp:cNvPr id="0" name=""/>
        <dsp:cNvSpPr/>
      </dsp:nvSpPr>
      <dsp:spPr>
        <a:xfrm>
          <a:off x="2986369" y="2994780"/>
          <a:ext cx="400108" cy="400108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EAD002-2D0C-4A49-B20E-5E0183EC7006}">
      <dsp:nvSpPr>
        <dsp:cNvPr id="0" name=""/>
        <dsp:cNvSpPr/>
      </dsp:nvSpPr>
      <dsp:spPr>
        <a:xfrm>
          <a:off x="3679167" y="2849913"/>
          <a:ext cx="1626055" cy="6898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Want </a:t>
          </a:r>
          <a:r>
            <a:rPr lang="en-US" sz="1100" kern="1200" err="1"/>
            <a:t>als</a:t>
          </a:r>
          <a:r>
            <a:rPr lang="en-US" sz="1100" kern="1200"/>
            <a:t> er </a:t>
          </a:r>
          <a:r>
            <a:rPr lang="en-US" sz="1100" kern="1200" err="1"/>
            <a:t>eenmaal</a:t>
          </a:r>
          <a:r>
            <a:rPr lang="en-US" sz="1100" kern="1200"/>
            <a:t> </a:t>
          </a:r>
          <a:r>
            <a:rPr lang="en-US" sz="1100" kern="1200" err="1"/>
            <a:t>veel</a:t>
          </a:r>
          <a:r>
            <a:rPr lang="en-US" sz="1100" kern="1200"/>
            <a:t> </a:t>
          </a:r>
          <a:r>
            <a:rPr lang="en-US" sz="1100" kern="1200" err="1"/>
            <a:t>energie</a:t>
          </a:r>
          <a:r>
            <a:rPr lang="en-US" sz="1100" kern="1200"/>
            <a:t> </a:t>
          </a:r>
          <a:r>
            <a:rPr lang="en-US" sz="1100" kern="1200" err="1"/>
            <a:t>wordt</a:t>
          </a:r>
          <a:r>
            <a:rPr lang="en-US" sz="1100" kern="1200"/>
            <a:t> </a:t>
          </a:r>
          <a:r>
            <a:rPr lang="en-US" sz="1100" kern="1200" err="1"/>
            <a:t>gebruikt</a:t>
          </a:r>
          <a:r>
            <a:rPr lang="en-US" sz="1100" kern="1200"/>
            <a:t> </a:t>
          </a:r>
          <a:r>
            <a:rPr lang="en-US" sz="1100" kern="1200" err="1"/>
            <a:t>moet</a:t>
          </a:r>
          <a:r>
            <a:rPr lang="en-US" sz="1100" kern="1200"/>
            <a:t> het </a:t>
          </a:r>
          <a:r>
            <a:rPr lang="en-US" sz="1100" kern="1200" err="1"/>
            <a:t>wel</a:t>
          </a:r>
          <a:r>
            <a:rPr lang="en-US" sz="1100" kern="1200"/>
            <a:t> op </a:t>
          </a:r>
          <a:r>
            <a:rPr lang="en-US" sz="1100" kern="1200" err="1"/>
            <a:t>een</a:t>
          </a:r>
          <a:r>
            <a:rPr lang="en-US" sz="1100" kern="1200"/>
            <a:t> </a:t>
          </a:r>
          <a:r>
            <a:rPr lang="en-US" sz="1100" kern="1200" err="1"/>
            <a:t>duurzame</a:t>
          </a:r>
          <a:r>
            <a:rPr lang="en-US" sz="1100" kern="1200"/>
            <a:t> </a:t>
          </a:r>
          <a:r>
            <a:rPr lang="en-US" sz="1100" kern="1200" err="1"/>
            <a:t>manier</a:t>
          </a:r>
          <a:r>
            <a:rPr lang="en-US" sz="1100" kern="1200"/>
            <a:t>. </a:t>
          </a:r>
          <a:r>
            <a:rPr lang="en-US" sz="1100" kern="1200" err="1"/>
            <a:t>Dachten</a:t>
          </a:r>
          <a:r>
            <a:rPr lang="en-US" sz="1100" kern="1200"/>
            <a:t> </a:t>
          </a:r>
          <a:r>
            <a:rPr lang="en-US" sz="1100" kern="1200" err="1"/>
            <a:t>wij</a:t>
          </a:r>
          <a:r>
            <a:rPr lang="en-US" sz="1100" kern="1200"/>
            <a:t> </a:t>
          </a:r>
          <a:r>
            <a:rPr lang="en-US" sz="1100" kern="1200" err="1"/>
            <a:t>daarom</a:t>
          </a:r>
          <a:r>
            <a:rPr lang="en-US" sz="1100" kern="1200"/>
            <a:t> </a:t>
          </a:r>
          <a:r>
            <a:rPr lang="en-US" sz="1100" kern="1200" err="1"/>
            <a:t>hebben</a:t>
          </a:r>
          <a:r>
            <a:rPr lang="en-US" sz="1100" kern="1200"/>
            <a:t> we de </a:t>
          </a:r>
          <a:r>
            <a:rPr lang="en-US" sz="1100" kern="1200" err="1"/>
            <a:t>vuurvliegjes</a:t>
          </a:r>
          <a:r>
            <a:rPr lang="en-US" sz="1100" kern="1200"/>
            <a:t> idee </a:t>
          </a:r>
          <a:r>
            <a:rPr lang="en-US" sz="1100" kern="1200" err="1"/>
            <a:t>toegepast</a:t>
          </a:r>
          <a:r>
            <a:rPr lang="en-US" sz="1100" kern="1200"/>
            <a:t>.</a:t>
          </a:r>
        </a:p>
      </dsp:txBody>
      <dsp:txXfrm>
        <a:off x="3679167" y="2849913"/>
        <a:ext cx="1626055" cy="6898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0-08T10:25:34.632"/>
    </inkml:context>
    <inkml:brush xml:id="br0">
      <inkml:brushProperty name="width" value="0.1" units="cm"/>
      <inkml:brushProperty name="height" value="0.1" units="cm"/>
      <inkml:brushProperty name="color" value="#00A0D7"/>
    </inkml:brush>
  </inkml:definitions>
  <inkml:trace contextRef="#ctx0" brushRef="#br0">11430 5159 16383 0 0,'0'0'0'0'0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0-08T10:25:34.975"/>
    </inkml:context>
    <inkml:brush xml:id="br0">
      <inkml:brushProperty name="width" value="0.1" units="cm"/>
      <inkml:brushProperty name="height" value="0.1" units="cm"/>
      <inkml:brushProperty name="color" value="#00A0D7"/>
    </inkml:brush>
  </inkml:definitions>
  <inkml:trace contextRef="#ctx0" brushRef="#br0">19509 4225 16383 0 0,'0'0'0'0'0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0-08T10:25:34.976"/>
    </inkml:context>
    <inkml:brush xml:id="br0">
      <inkml:brushProperty name="width" value="0.1" units="cm"/>
      <inkml:brushProperty name="height" value="0.1" units="cm"/>
      <inkml:brushProperty name="color" value="#00A0D7"/>
    </inkml:brush>
  </inkml:definitions>
  <inkml:trace contextRef="#ctx0" brushRef="#br0">16775 3978 16383 0 0,'0'0'0'0'0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0-08T10:25:34.977"/>
    </inkml:context>
    <inkml:brush xml:id="br0">
      <inkml:brushProperty name="width" value="0.1" units="cm"/>
      <inkml:brushProperty name="height" value="0.1" units="cm"/>
      <inkml:brushProperty name="color" value="#00A0D7"/>
    </inkml:brush>
  </inkml:definitions>
  <inkml:trace contextRef="#ctx0" brushRef="#br0">16775 3978 16383 0 0,'0'0'0'0'0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0-08T10:25:34.978"/>
    </inkml:context>
    <inkml:brush xml:id="br0">
      <inkml:brushProperty name="width" value="0.1" units="cm"/>
      <inkml:brushProperty name="height" value="0.1" units="cm"/>
      <inkml:brushProperty name="color" value="#00A0D7"/>
    </inkml:brush>
  </inkml:definitions>
  <inkml:trace contextRef="#ctx0" brushRef="#br0">16775 3978 16383 0 0,'0'0'0'0'0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0-08T10:25:34.979"/>
    </inkml:context>
    <inkml:brush xml:id="br0">
      <inkml:brushProperty name="width" value="0.1" units="cm"/>
      <inkml:brushProperty name="height" value="0.1" units="cm"/>
      <inkml:brushProperty name="color" value="#00A0D7"/>
    </inkml:brush>
  </inkml:definitions>
  <inkml:trace contextRef="#ctx0" brushRef="#br0">16775 3978 16383 0 0,'0'0'0'0'0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0-08T10:25:34.980"/>
    </inkml:context>
    <inkml:brush xml:id="br0">
      <inkml:brushProperty name="width" value="0.1" units="cm"/>
      <inkml:brushProperty name="height" value="0.1" units="cm"/>
      <inkml:brushProperty name="color" value="#00A0D7"/>
    </inkml:brush>
  </inkml:definitions>
  <inkml:trace contextRef="#ctx0" brushRef="#br0">16775 3978 16383 0 0,'0'0'0'0'0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EB46B8FB-F6A2-5F47-A6CD-A7E17E69270F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AB39E9-6F50-3F4B-9DDB-FC0E0CA9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5066001" cy="2866405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2C33E-E9A6-304D-BBCB-97AD0B21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5066001" cy="1475177"/>
          </a:xfrm>
        </p:spPr>
        <p:txBody>
          <a:bodyPr anchor="b"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C75C4-E533-BE48-B528-D1A278BC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928" y="457200"/>
            <a:ext cx="3608205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A5B0A250-5CC0-1746-B209-08E8B0DAE6AF}" type="datetimeFigureOut">
              <a:rPr lang="en-US" smtClean="0"/>
              <a:pPr algn="l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9BA8A-EF83-434D-A90E-0805D110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FDDE0-90B9-AD4E-B0EB-E7464FA9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3A3282-0389-C547-8CA6-7F3E7F27B34D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1850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7ED46EE4-CE67-DD46-A751-9FEA049A22B8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55C5B70-D34F-8A49-B220-808CE2BBB7F3}"/>
                </a:ext>
              </a:extLst>
            </p:cNvPr>
            <p:cNvSpPr/>
            <p:nvPr/>
          </p:nvSpPr>
          <p:spPr>
            <a:xfrm>
              <a:off x="8928528" y="491812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BBFE624-6DBD-8541-B43B-180C0AFA21F0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01AC23-2120-A542-B140-5A29AA27A2C8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54689C0-9C35-9B4D-906B-DA287DA55A38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6570F0-11E0-6147-9053-E3A4B5DBA0E4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BDD97F6-A366-B54A-B889-42E97AFEDE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58E853BC-EE80-374B-B823-8D51A948C4CF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4B5B70B1-649D-9848-B5D4-6DE04D55F5F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6A2092A-2157-0A49-937F-BBAE14687DE7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092371E-D526-AF43-816F-F7AEBA9FF16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06995714-B51E-E84A-9FD5-3AD33004E517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FDB0CC5-76AA-6E44-8376-4EE649C1DE42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D981F0B-8982-1C45-8D7C-30E744003823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76EEB7-1E87-0447-8CD6-DD220CF4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8AE526-3A03-9B41-8C9F-27156E70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08D72-182D-C947-B3F7-B74948D0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6E396-D059-AF4D-A1D9-C1347978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845B6-87C0-2F4A-8146-00E91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480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8A912D-4325-C449-BF2E-F331A221C69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14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4694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C3803ECC-8207-244B-8051-94AA5304EDD9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F2E8536-821C-3846-A152-2001B7BA4BC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7A02781-FFB4-C04E-97FB-78D26A9E8F1C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4C29607-37D2-7A4B-98E2-2C851CD6776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12FC7BA-80CC-1C4E-B268-B3EEA08137F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EBC8FB1-96B9-D84A-BD2A-BC8410EBE012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A8455B4-A778-B44D-A7E8-C45A4846D9F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07CCA-80EF-2B45-8F8C-7D5796A61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50095" y="976630"/>
            <a:ext cx="2268507" cy="4784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221C3-F2D3-FC4F-938B-4C4CAC737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150" y="976630"/>
            <a:ext cx="8264057" cy="478459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1B46-3E9A-AC48-8C84-5B46EA1E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F8F49-5859-714C-8EE1-61A74F32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B6F69-3FFA-D94F-BA99-873D36F7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1B40EC-87DB-A64F-9D4B-98A86F7CEFFF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298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0558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3ABDDED5-B489-454D-A72D-46C9473AB018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6338A9A-49A1-B04D-B479-43604A5CD6D5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3151B6D8-101B-F34D-992A-1668DB5D0067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21D4DE71-EB1A-E74C-9364-5FEC5377F4EF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D99A5CD-9D3A-DA46-AD96-34B9DB522051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6537DF9-74F2-924C-9B63-22B100C80C92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7655457-8E4D-F34C-A595-66A45E9C3A1F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FB0E8D2C-8947-E44C-BC5F-F81B083DAA3E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ED57F45D-85B8-AC49-A2BA-E941F1BE7F15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A576359-CAE3-634C-8DF8-A834BCD7D668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6343F35-6601-BD4A-B9A5-25361D0453D2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ED1C169-DCD9-9C4B-91B1-519621155A64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32328AC7-E0BC-0E46-A25B-11D523EC8100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2BBE02A-588F-6C4D-B310-694098C6A340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6751D5A0-C90A-0A44-8654-CFE1B719B35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F0FA086-0D80-B74A-9B37-5EACDE30D61F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022E302-2A55-8844-A50B-DC16D075E16B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F4B325F5-A048-2843-A40B-3B2B31ECED76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7707B616-7E85-5442-B46B-AF9426A7A0E9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08914A00-D181-5847-A150-77CE67F94369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DAF2D976-5F49-2848-B465-C85708A6D706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5E333474-B850-354C-A2E2-01735C948D47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BC25646C-71B3-4A44-A4FE-C3CABE5580BB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B598CFE9-67EE-E342-9EF7-F40A1E0BE59E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1E29AD13-94FE-1349-A28E-10F6E780F510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0648E-B4D5-4145-84E7-46B5793E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51"/>
            <a:ext cx="5066001" cy="2334768"/>
          </a:xfrm>
        </p:spPr>
        <p:txBody>
          <a:bodyPr anchor="t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B92A6-7558-3148-B855-5BC58B415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55453"/>
            <a:ext cx="50660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0B541-D211-974B-97FE-C1F9473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27FB0-D95A-D543-8E29-6E5F22B4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C4404-F49D-9F48-A10B-1F60870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D6A1FD1-D82F-3141-8687-8D7C0631C21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1587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42ECFEB-12CF-4C4F-BC8A-5816C27CA565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26C9482-2804-144B-88B2-0AF191BD757D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1363F79-96BD-9240-86E2-DF26C9C2437D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53F0BF1-DA57-1D49-82F0-802F4D385A85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CD42A1B-A03A-C946-8A2A-CE437EA433FD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591FE00-3AAF-9B4B-8107-E94D50828227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49E92E9-89A7-4842-B271-411C7DF75D2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C29C99-0841-9F46-AB1A-E9751DFE448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0AB684-BDA8-014B-8DCC-125F8B8D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40E05-0F5F-6243-AD57-66BFC33AD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0B3A4-11FE-D94C-9B93-255E362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638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BEEAF-F881-6E48-84AF-E5CEEF1C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72753-1CC3-9244-9AF0-6927018A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D55D0-FCC7-AC42-9810-9B49E334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C736C3-88FB-244C-83B8-B2856998D22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483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7D16A9C-7411-5242-A59C-816B8907E3BE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997260B-7D44-7049-B605-7FD6E6CE5612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D6AF601-77C3-D74A-B1E5-7F33703A6927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DFCA921-0F9E-2E41-A285-75409E25501A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20B9E03-438B-FC42-9DA1-835D5BC3FE8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670E1F-61CD-8940-A898-6D5092A78BB9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80C64CF-0C6A-3449-9709-AE038C4A7995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EC46D5B-957F-A24C-8E36-CC71F660EC8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058182F-7B5E-FD42-AFC6-A3848D83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127101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9E4DE-75C0-C841-A68D-9D7BBAD76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C87F7-356E-9E43-97A0-D972B228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B4C28-30CB-CC4E-A25E-F4FEFA49B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0191-963B-1E4C-BEC5-9B42E3951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0E0BED-3EB7-BB4A-A556-FA967FB0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A2466A-4D90-174C-B382-AC4674D7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ADE49-8082-214B-9742-5EE8DA2E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E39200-18D5-014B-BAB8-FF5D0BA15E0C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7138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7DF52F6-A06E-0343-95B8-DAAC38DB4B8C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7092C52-7052-0749-9DA0-9374DBF495AE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64E1C2F-81E1-C44D-859C-946596C950F2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3626485-4263-0A44-9561-E278A7056C33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D45AAB5-3CCC-DE4A-A962-3702911B55C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CAFB16F-8EDE-D44F-A51E-34EDC41E7404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CD51329-732C-BB4C-98E5-715BAF9F8853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92B5D44-BC55-AF4C-984D-C8231B22F80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A1E9E2-564E-7049-A22F-BB5B876B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59D05-C08D-7747-B2FC-3F62B335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FF615-BB08-A844-B689-BAA7C504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3A67D-F96F-4849-8C83-49CC3A65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CFAAB9-2B6B-8D4C-A748-433E2C393EA6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69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BCA70-D63D-40F6-B9B3-4E49B96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12559-BD91-4904-A24A-0CF0A232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58BB7-74A5-4A6F-A0FF-021E68F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333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D0914A35-7AAF-4B42-9C68-47A633EFD9D0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ABCED79-0E70-FB4D-ABF2-D859BF5556E4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364885D-A3A4-5144-AB4E-7624F27287E6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22073D5-CC72-0549-BD26-F7AF9851BE45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827A049-C9FD-554E-9B01-F151B0D9E86B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832559-4D18-8744-AB91-9FCFAB732477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F97A623-E5DC-1B44-B687-8643B9F0D741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37BBE1-2C82-4E45-B5C5-35E07B05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64973"/>
            <a:ext cx="3609982" cy="1395043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01F2E-A734-364B-8A7D-990D6B88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832" y="770890"/>
            <a:ext cx="6112517" cy="48005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CBAD9-5515-1748-8E77-F48160F4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708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6C22B-80D4-AA42-9999-401E37B4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55DE4-33E8-7F4B-9334-95EA608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70FA5-21EE-D742-8F01-C1BAE0F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F966AA-D7DF-F84D-80D4-E216A641B00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971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210D391A-F01E-4947-8A01-95438AA0B323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D499306-B4E0-064D-8F6C-96E9C4BD04DA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F3D0241-0A21-8047-8CE3-B3FDD5FDF71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3083F97-6891-0447-957C-AB0834B826D2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2EF7D75-E7C1-5147-A03B-3EC641CF3B0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D7CA94-94B4-C140-8C68-01C0ADFA1C7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11CD629-C318-A848-BDDE-BBA9465EBF9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A5AC1F8-1370-E946-977E-E4CFC6947BA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4CEE63B-B967-0A48-9623-22037676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3609983" cy="138912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1F680-28C8-FA44-9CD5-20709DA0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838" y="890816"/>
            <a:ext cx="6060136" cy="487041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507CD-197E-BB4C-83A6-DA3FC97A2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6012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E00AC-DF6C-D548-8A06-D6269BDB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D113B-57D4-9A4F-BFE0-2A3963B4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D9954-FA18-8948-AA52-21CED059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3EB25D-2379-5040-B990-1C99B0B7D93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8022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D98E2-86CE-4D4F-9F8F-17C83D19A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4B4F2-48A4-A140-B59B-7A2ED9FD4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160016"/>
            <a:ext cx="7335835" cy="3601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F4A7E-D5FF-BF48-8E01-8F46150AB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6928" y="457200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5B0A250-5CC0-1746-B209-08E8B0DAE6AF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31757-5039-BF46-B47A-50DA8FFB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6141085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3FD16-4337-B940-905E-D20A26FD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9678" y="6141085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ABCAEC-7D34-E549-A96E-FCEDAADBE4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60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customXml" Target="../ink/ink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7.xml"/><Relationship Id="rId13" Type="http://schemas.openxmlformats.org/officeDocument/2006/relationships/image" Target="../media/image18.png"/><Relationship Id="rId18" Type="http://schemas.openxmlformats.org/officeDocument/2006/relationships/image" Target="../media/image23.svg"/><Relationship Id="rId3" Type="http://schemas.openxmlformats.org/officeDocument/2006/relationships/image" Target="../media/image15.png"/><Relationship Id="rId7" Type="http://schemas.openxmlformats.org/officeDocument/2006/relationships/customXml" Target="../ink/ink6.xml"/><Relationship Id="rId12" Type="http://schemas.openxmlformats.org/officeDocument/2006/relationships/image" Target="../media/image17.svg"/><Relationship Id="rId17" Type="http://schemas.openxmlformats.org/officeDocument/2006/relationships/image" Target="../media/image22.png"/><Relationship Id="rId2" Type="http://schemas.openxmlformats.org/officeDocument/2006/relationships/customXml" Target="../ink/ink2.xml"/><Relationship Id="rId16" Type="http://schemas.openxmlformats.org/officeDocument/2006/relationships/image" Target="../media/image21.svg"/><Relationship Id="rId1" Type="http://schemas.openxmlformats.org/officeDocument/2006/relationships/slideLayout" Target="../slideLayouts/slideLayout5.xml"/><Relationship Id="rId6" Type="http://schemas.openxmlformats.org/officeDocument/2006/relationships/customXml" Target="../ink/ink5.xml"/><Relationship Id="rId11" Type="http://schemas.openxmlformats.org/officeDocument/2006/relationships/image" Target="../media/image16.png"/><Relationship Id="rId5" Type="http://schemas.openxmlformats.org/officeDocument/2006/relationships/customXml" Target="../ink/ink4.xml"/><Relationship Id="rId15" Type="http://schemas.openxmlformats.org/officeDocument/2006/relationships/image" Target="../media/image20.png"/><Relationship Id="rId10" Type="http://schemas.openxmlformats.org/officeDocument/2006/relationships/image" Target="../media/image15.svg"/><Relationship Id="rId4" Type="http://schemas.openxmlformats.org/officeDocument/2006/relationships/customXml" Target="../ink/ink3.xml"/><Relationship Id="rId9" Type="http://schemas.openxmlformats.org/officeDocument/2006/relationships/image" Target="../media/image14.png"/><Relationship Id="rId14" Type="http://schemas.openxmlformats.org/officeDocument/2006/relationships/image" Target="../media/image19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3">
            <a:extLst>
              <a:ext uri="{FF2B5EF4-FFF2-40B4-BE49-F238E27FC236}">
                <a16:creationId xmlns:a16="http://schemas.microsoft.com/office/drawing/2014/main" id="{586FD916-2EC8-4368-A091-BEB409C45A9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7901" y="480"/>
            <a:ext cx="12191980" cy="6857999"/>
          </a:xfrm>
          <a:prstGeom prst="rect">
            <a:avLst/>
          </a:prstGeom>
        </p:spPr>
      </p:pic>
      <p:sp>
        <p:nvSpPr>
          <p:cNvPr id="47" name="Rectangle">
            <a:extLst>
              <a:ext uri="{FF2B5EF4-FFF2-40B4-BE49-F238E27FC236}">
                <a16:creationId xmlns:a16="http://schemas.microsoft.com/office/drawing/2014/main" id="{8B80D579-AC08-8D49-BB6A-21123F80B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8469492" cy="6858000"/>
          </a:xfrm>
          <a:prstGeom prst="rect">
            <a:avLst/>
          </a:prstGeom>
          <a:gradFill flip="none" rotWithShape="1">
            <a:gsLst>
              <a:gs pos="31000">
                <a:schemeClr val="bg1">
                  <a:alpha val="80000"/>
                </a:schemeClr>
              </a:gs>
              <a:gs pos="0">
                <a:schemeClr val="bg1"/>
              </a:gs>
              <a:gs pos="100000">
                <a:schemeClr val="bg1">
                  <a:alpha val="34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/>
            <a:endParaRPr sz="2600" cap="all">
              <a:solidFill>
                <a:srgbClr val="FFFFFF"/>
              </a:solidFill>
              <a:sym typeface="Avenir Next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58577" y="525174"/>
            <a:ext cx="6969505" cy="286640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de-DE" sz="6600"/>
              <a:t>Datacentrum 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66638" y="1538111"/>
            <a:ext cx="6969505" cy="3638616"/>
          </a:xfrm>
        </p:spPr>
        <p:txBody>
          <a:bodyPr>
            <a:normAutofit fontScale="85000" lnSpcReduction="20000"/>
          </a:bodyPr>
          <a:lstStyle/>
          <a:p>
            <a:r>
              <a:rPr lang="de-DE" sz="2400" err="1"/>
              <a:t>Biomimicry</a:t>
            </a:r>
            <a:r>
              <a:rPr lang="de-DE" sz="2400"/>
              <a:t> en </a:t>
            </a:r>
            <a:r>
              <a:rPr lang="nl-NL" sz="2400"/>
              <a:t>meer</a:t>
            </a:r>
            <a:r>
              <a:rPr lang="de-DE" sz="2400"/>
              <a:t> </a:t>
            </a:r>
            <a:r>
              <a:rPr lang="de-DE" sz="2400" err="1"/>
              <a:t>natuur</a:t>
            </a:r>
            <a:r>
              <a:rPr lang="de-DE" sz="2400"/>
              <a:t> </a:t>
            </a:r>
            <a:r>
              <a:rPr lang="de-DE" sz="2400" err="1"/>
              <a:t>is</a:t>
            </a:r>
            <a:r>
              <a:rPr lang="de-DE" sz="2400"/>
              <a:t> </a:t>
            </a:r>
            <a:r>
              <a:rPr lang="de-DE" sz="2400" err="1"/>
              <a:t>ons</a:t>
            </a:r>
            <a:r>
              <a:rPr lang="de-DE" sz="2400"/>
              <a:t> </a:t>
            </a:r>
            <a:r>
              <a:rPr lang="de-DE" sz="2400" err="1"/>
              <a:t>hoofddoel</a:t>
            </a:r>
            <a:r>
              <a:rPr lang="de-DE" sz="2400"/>
              <a:t>.</a:t>
            </a:r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r>
              <a:rPr lang="de-DE" sz="1600" err="1"/>
              <a:t>Gemaakt</a:t>
            </a:r>
            <a:r>
              <a:rPr lang="de-DE" sz="1600"/>
              <a:t> </a:t>
            </a:r>
            <a:r>
              <a:rPr lang="de-DE" sz="1600" err="1"/>
              <a:t>door</a:t>
            </a:r>
            <a:r>
              <a:rPr lang="de-DE" sz="1600"/>
              <a:t>: </a:t>
            </a:r>
            <a:r>
              <a:rPr lang="de-DE" sz="1600" err="1"/>
              <a:t>Zohal</a:t>
            </a:r>
            <a:r>
              <a:rPr lang="de-DE" sz="1600"/>
              <a:t>, Saar, </a:t>
            </a:r>
            <a:r>
              <a:rPr lang="de-DE" sz="1600" err="1"/>
              <a:t>Toon</a:t>
            </a:r>
            <a:r>
              <a:rPr lang="de-DE" sz="1600"/>
              <a:t> en Rinde </a:t>
            </a:r>
          </a:p>
          <a:p>
            <a:r>
              <a:rPr lang="de-DE" sz="1600"/>
              <a:t>School: </a:t>
            </a:r>
            <a:r>
              <a:rPr lang="de-DE" sz="1600" err="1"/>
              <a:t>Metis</a:t>
            </a:r>
            <a:r>
              <a:rPr lang="de-DE" sz="1600"/>
              <a:t> </a:t>
            </a:r>
            <a:r>
              <a:rPr lang="de-DE" sz="1600" err="1"/>
              <a:t>Montossori</a:t>
            </a:r>
            <a:r>
              <a:rPr lang="de-DE" sz="1600"/>
              <a:t> Lyceum </a:t>
            </a:r>
          </a:p>
          <a:p>
            <a:r>
              <a:rPr lang="de-DE" sz="1600"/>
              <a:t>Klas: 6-1v1</a:t>
            </a:r>
          </a:p>
          <a:p>
            <a:r>
              <a:rPr lang="de-DE" sz="1600" err="1"/>
              <a:t>Juf</a:t>
            </a:r>
            <a:r>
              <a:rPr lang="de-DE" sz="1600"/>
              <a:t>: Milly Scot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C392F51-F23E-E242-9750-A5B1F128E5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4406D7A-DB1A-D940-8AD1-93FAF9DD7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163057" y="-228388"/>
            <a:ext cx="3980668" cy="7520305"/>
            <a:chOff x="10163057" y="-228388"/>
            <a:chExt cx="3980668" cy="7520305"/>
          </a:xfrm>
        </p:grpSpPr>
        <p:sp>
          <p:nvSpPr>
            <p:cNvPr id="52" name="Freeform 40">
              <a:extLst>
                <a:ext uri="{FF2B5EF4-FFF2-40B4-BE49-F238E27FC236}">
                  <a16:creationId xmlns:a16="http://schemas.microsoft.com/office/drawing/2014/main" id="{D0F85DF7-431B-BE45-B932-0E22FC3F8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12192000" y="283149"/>
              <a:ext cx="1495829" cy="526161"/>
            </a:xfrm>
            <a:custGeom>
              <a:avLst/>
              <a:gdLst>
                <a:gd name="connsiteX0" fmla="*/ 536171 w 536171"/>
                <a:gd name="connsiteY0" fmla="*/ 0 h 1124839"/>
                <a:gd name="connsiteX1" fmla="*/ 536171 w 536171"/>
                <a:gd name="connsiteY1" fmla="*/ 1124839 h 1124839"/>
                <a:gd name="connsiteX2" fmla="*/ 451423 w 536171"/>
                <a:gd name="connsiteY2" fmla="*/ 1116295 h 1124839"/>
                <a:gd name="connsiteX3" fmla="*/ 0 w 536171"/>
                <a:gd name="connsiteY3" fmla="*/ 562419 h 1124839"/>
                <a:gd name="connsiteX4" fmla="*/ 451423 w 536171"/>
                <a:gd name="connsiteY4" fmla="*/ 8543 h 1124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6171" h="1124839">
                  <a:moveTo>
                    <a:pt x="536171" y="0"/>
                  </a:moveTo>
                  <a:lnTo>
                    <a:pt x="536171" y="1124839"/>
                  </a:lnTo>
                  <a:lnTo>
                    <a:pt x="451423" y="1116295"/>
                  </a:lnTo>
                  <a:cubicBezTo>
                    <a:pt x="193797" y="1063577"/>
                    <a:pt x="0" y="835630"/>
                    <a:pt x="0" y="562419"/>
                  </a:cubicBezTo>
                  <a:cubicBezTo>
                    <a:pt x="0" y="289208"/>
                    <a:pt x="193797" y="61261"/>
                    <a:pt x="451423" y="85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41">
              <a:extLst>
                <a:ext uri="{FF2B5EF4-FFF2-40B4-BE49-F238E27FC236}">
                  <a16:creationId xmlns:a16="http://schemas.microsoft.com/office/drawing/2014/main" id="{BEA0AA89-2965-2A44-B84E-51C748B2D2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10163057" y="-228388"/>
              <a:ext cx="139274" cy="228388"/>
            </a:xfrm>
            <a:custGeom>
              <a:avLst/>
              <a:gdLst>
                <a:gd name="connsiteX0" fmla="*/ 0 w 1130725"/>
                <a:gd name="connsiteY0" fmla="*/ 0 h 565362"/>
                <a:gd name="connsiteX1" fmla="*/ 25420 w 1130725"/>
                <a:gd name="connsiteY1" fmla="*/ 0 h 565362"/>
                <a:gd name="connsiteX2" fmla="*/ 36369 w 1130725"/>
                <a:gd name="connsiteY2" fmla="*/ 108609 h 565362"/>
                <a:gd name="connsiteX3" fmla="*/ 565363 w 1130725"/>
                <a:gd name="connsiteY3" fmla="*/ 539750 h 565362"/>
                <a:gd name="connsiteX4" fmla="*/ 1094356 w 1130725"/>
                <a:gd name="connsiteY4" fmla="*/ 108609 h 565362"/>
                <a:gd name="connsiteX5" fmla="*/ 1105305 w 1130725"/>
                <a:gd name="connsiteY5" fmla="*/ 0 h 565362"/>
                <a:gd name="connsiteX6" fmla="*/ 1130725 w 1130725"/>
                <a:gd name="connsiteY6" fmla="*/ 0 h 565362"/>
                <a:gd name="connsiteX7" fmla="*/ 565363 w 1130725"/>
                <a:gd name="connsiteY7" fmla="*/ 565362 h 565362"/>
                <a:gd name="connsiteX8" fmla="*/ 0 w 1130725"/>
                <a:gd name="connsiteY8" fmla="*/ 0 h 565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30725" h="565362">
                  <a:moveTo>
                    <a:pt x="0" y="0"/>
                  </a:moveTo>
                  <a:lnTo>
                    <a:pt x="25420" y="0"/>
                  </a:lnTo>
                  <a:lnTo>
                    <a:pt x="36369" y="108609"/>
                  </a:lnTo>
                  <a:cubicBezTo>
                    <a:pt x="86718" y="354660"/>
                    <a:pt x="304425" y="539750"/>
                    <a:pt x="565363" y="539750"/>
                  </a:cubicBezTo>
                  <a:cubicBezTo>
                    <a:pt x="826300" y="539750"/>
                    <a:pt x="1044007" y="354660"/>
                    <a:pt x="1094356" y="108609"/>
                  </a:cubicBezTo>
                  <a:lnTo>
                    <a:pt x="1105305" y="0"/>
                  </a:lnTo>
                  <a:lnTo>
                    <a:pt x="1130725" y="0"/>
                  </a:lnTo>
                  <a:cubicBezTo>
                    <a:pt x="1130725" y="312241"/>
                    <a:pt x="877604" y="565362"/>
                    <a:pt x="565363" y="565362"/>
                  </a:cubicBezTo>
                  <a:cubicBezTo>
                    <a:pt x="253121" y="565362"/>
                    <a:pt x="0" y="312241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42">
              <a:extLst>
                <a:ext uri="{FF2B5EF4-FFF2-40B4-BE49-F238E27FC236}">
                  <a16:creationId xmlns:a16="http://schemas.microsoft.com/office/drawing/2014/main" id="{7EC47259-887A-FD48-989C-42BC5A3C98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12192000" y="-62072"/>
              <a:ext cx="1687078" cy="62072"/>
            </a:xfrm>
            <a:custGeom>
              <a:avLst/>
              <a:gdLst>
                <a:gd name="connsiteX0" fmla="*/ 0 w 535422"/>
                <a:gd name="connsiteY0" fmla="*/ 0 h 562344"/>
                <a:gd name="connsiteX1" fmla="*/ 25421 w 535422"/>
                <a:gd name="connsiteY1" fmla="*/ 0 h 562344"/>
                <a:gd name="connsiteX2" fmla="*/ 36370 w 535422"/>
                <a:gd name="connsiteY2" fmla="*/ 108609 h 562344"/>
                <a:gd name="connsiteX3" fmla="*/ 469781 w 535422"/>
                <a:gd name="connsiteY3" fmla="*/ 531316 h 562344"/>
                <a:gd name="connsiteX4" fmla="*/ 535422 w 535422"/>
                <a:gd name="connsiteY4" fmla="*/ 537108 h 562344"/>
                <a:gd name="connsiteX5" fmla="*/ 535422 w 535422"/>
                <a:gd name="connsiteY5" fmla="*/ 562344 h 562344"/>
                <a:gd name="connsiteX6" fmla="*/ 451424 w 535422"/>
                <a:gd name="connsiteY6" fmla="*/ 553876 h 562344"/>
                <a:gd name="connsiteX7" fmla="*/ 0 w 535422"/>
                <a:gd name="connsiteY7" fmla="*/ 0 h 562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422" h="562344">
                  <a:moveTo>
                    <a:pt x="0" y="0"/>
                  </a:moveTo>
                  <a:lnTo>
                    <a:pt x="25421" y="0"/>
                  </a:lnTo>
                  <a:lnTo>
                    <a:pt x="36370" y="108609"/>
                  </a:lnTo>
                  <a:cubicBezTo>
                    <a:pt x="80425" y="323904"/>
                    <a:pt x="252614" y="492525"/>
                    <a:pt x="469781" y="531316"/>
                  </a:cubicBezTo>
                  <a:lnTo>
                    <a:pt x="535422" y="537108"/>
                  </a:lnTo>
                  <a:lnTo>
                    <a:pt x="535422" y="562344"/>
                  </a:lnTo>
                  <a:lnTo>
                    <a:pt x="451424" y="553876"/>
                  </a:lnTo>
                  <a:cubicBezTo>
                    <a:pt x="193797" y="501158"/>
                    <a:pt x="0" y="273211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5" name="Freeform 43">
              <a:extLst>
                <a:ext uri="{FF2B5EF4-FFF2-40B4-BE49-F238E27FC236}">
                  <a16:creationId xmlns:a16="http://schemas.microsoft.com/office/drawing/2014/main" id="{16E261C3-18BE-934F-8A2B-59BE70AE2F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12192000" y="1527799"/>
              <a:ext cx="1454244" cy="642730"/>
            </a:xfrm>
            <a:custGeom>
              <a:avLst/>
              <a:gdLst>
                <a:gd name="connsiteX0" fmla="*/ 535422 w 535422"/>
                <a:gd name="connsiteY0" fmla="*/ 0 h 1124687"/>
                <a:gd name="connsiteX1" fmla="*/ 535422 w 535422"/>
                <a:gd name="connsiteY1" fmla="*/ 25186 h 1124687"/>
                <a:gd name="connsiteX2" fmla="*/ 456541 w 535422"/>
                <a:gd name="connsiteY2" fmla="*/ 33138 h 1124687"/>
                <a:gd name="connsiteX3" fmla="*/ 25399 w 535422"/>
                <a:gd name="connsiteY3" fmla="*/ 562130 h 1124687"/>
                <a:gd name="connsiteX4" fmla="*/ 456541 w 535422"/>
                <a:gd name="connsiteY4" fmla="*/ 1091123 h 1124687"/>
                <a:gd name="connsiteX5" fmla="*/ 535422 w 535422"/>
                <a:gd name="connsiteY5" fmla="*/ 1099075 h 1124687"/>
                <a:gd name="connsiteX6" fmla="*/ 535422 w 535422"/>
                <a:gd name="connsiteY6" fmla="*/ 1124687 h 1124687"/>
                <a:gd name="connsiteX7" fmla="*/ 451423 w 535422"/>
                <a:gd name="connsiteY7" fmla="*/ 1116219 h 1124687"/>
                <a:gd name="connsiteX8" fmla="*/ 0 w 535422"/>
                <a:gd name="connsiteY8" fmla="*/ 562343 h 1124687"/>
                <a:gd name="connsiteX9" fmla="*/ 451423 w 535422"/>
                <a:gd name="connsiteY9" fmla="*/ 8468 h 1124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2" h="1124687">
                  <a:moveTo>
                    <a:pt x="535422" y="0"/>
                  </a:moveTo>
                  <a:lnTo>
                    <a:pt x="535422" y="25186"/>
                  </a:lnTo>
                  <a:lnTo>
                    <a:pt x="456541" y="33138"/>
                  </a:lnTo>
                  <a:cubicBezTo>
                    <a:pt x="210489" y="83487"/>
                    <a:pt x="25399" y="301194"/>
                    <a:pt x="25399" y="562130"/>
                  </a:cubicBezTo>
                  <a:cubicBezTo>
                    <a:pt x="25399" y="823067"/>
                    <a:pt x="210489" y="1040774"/>
                    <a:pt x="456541" y="1091123"/>
                  </a:cubicBezTo>
                  <a:lnTo>
                    <a:pt x="535422" y="1099075"/>
                  </a:lnTo>
                  <a:lnTo>
                    <a:pt x="535422" y="1124687"/>
                  </a:lnTo>
                  <a:lnTo>
                    <a:pt x="451423" y="1116219"/>
                  </a:lnTo>
                  <a:cubicBezTo>
                    <a:pt x="193797" y="1063501"/>
                    <a:pt x="0" y="835554"/>
                    <a:pt x="0" y="562343"/>
                  </a:cubicBezTo>
                  <a:cubicBezTo>
                    <a:pt x="0" y="289132"/>
                    <a:pt x="193797" y="61185"/>
                    <a:pt x="451423" y="846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6" name="Freeform 44">
              <a:extLst>
                <a:ext uri="{FF2B5EF4-FFF2-40B4-BE49-F238E27FC236}">
                  <a16:creationId xmlns:a16="http://schemas.microsoft.com/office/drawing/2014/main" id="{35A2267B-0862-A24E-87D2-6CE5187CF9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10205389" y="1937089"/>
              <a:ext cx="86357" cy="139276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7" name="Freeform 45">
              <a:extLst>
                <a:ext uri="{FF2B5EF4-FFF2-40B4-BE49-F238E27FC236}">
                  <a16:creationId xmlns:a16="http://schemas.microsoft.com/office/drawing/2014/main" id="{A404A0DE-A076-8C4E-B8D4-EBC9453377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12192000" y="2963025"/>
              <a:ext cx="1179078" cy="589812"/>
            </a:xfrm>
            <a:custGeom>
              <a:avLst/>
              <a:gdLst>
                <a:gd name="connsiteX0" fmla="*/ 535422 w 535422"/>
                <a:gd name="connsiteY0" fmla="*/ 0 h 1124688"/>
                <a:gd name="connsiteX1" fmla="*/ 535422 w 535422"/>
                <a:gd name="connsiteY1" fmla="*/ 25186 h 1124688"/>
                <a:gd name="connsiteX2" fmla="*/ 456541 w 535422"/>
                <a:gd name="connsiteY2" fmla="*/ 33138 h 1124688"/>
                <a:gd name="connsiteX3" fmla="*/ 25399 w 535422"/>
                <a:gd name="connsiteY3" fmla="*/ 562131 h 1124688"/>
                <a:gd name="connsiteX4" fmla="*/ 456541 w 535422"/>
                <a:gd name="connsiteY4" fmla="*/ 1091124 h 1124688"/>
                <a:gd name="connsiteX5" fmla="*/ 535422 w 535422"/>
                <a:gd name="connsiteY5" fmla="*/ 1099076 h 1124688"/>
                <a:gd name="connsiteX6" fmla="*/ 535422 w 535422"/>
                <a:gd name="connsiteY6" fmla="*/ 1124688 h 1124688"/>
                <a:gd name="connsiteX7" fmla="*/ 451423 w 535422"/>
                <a:gd name="connsiteY7" fmla="*/ 1116220 h 1124688"/>
                <a:gd name="connsiteX8" fmla="*/ 0 w 535422"/>
                <a:gd name="connsiteY8" fmla="*/ 562344 h 1124688"/>
                <a:gd name="connsiteX9" fmla="*/ 451423 w 535422"/>
                <a:gd name="connsiteY9" fmla="*/ 8468 h 112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2" h="1124688">
                  <a:moveTo>
                    <a:pt x="535422" y="0"/>
                  </a:moveTo>
                  <a:lnTo>
                    <a:pt x="535422" y="25186"/>
                  </a:lnTo>
                  <a:lnTo>
                    <a:pt x="456541" y="33138"/>
                  </a:lnTo>
                  <a:cubicBezTo>
                    <a:pt x="210489" y="83488"/>
                    <a:pt x="25399" y="301195"/>
                    <a:pt x="25399" y="562131"/>
                  </a:cubicBezTo>
                  <a:cubicBezTo>
                    <a:pt x="25399" y="823068"/>
                    <a:pt x="210489" y="1040775"/>
                    <a:pt x="456541" y="1091124"/>
                  </a:cubicBezTo>
                  <a:lnTo>
                    <a:pt x="535422" y="1099076"/>
                  </a:lnTo>
                  <a:lnTo>
                    <a:pt x="535422" y="1124688"/>
                  </a:lnTo>
                  <a:lnTo>
                    <a:pt x="451423" y="1116220"/>
                  </a:lnTo>
                  <a:cubicBezTo>
                    <a:pt x="193797" y="1063502"/>
                    <a:pt x="0" y="835555"/>
                    <a:pt x="0" y="562344"/>
                  </a:cubicBezTo>
                  <a:cubicBezTo>
                    <a:pt x="0" y="289133"/>
                    <a:pt x="193797" y="61186"/>
                    <a:pt x="451423" y="846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3">
              <a:extLst>
                <a:ext uri="{FF2B5EF4-FFF2-40B4-BE49-F238E27FC236}">
                  <a16:creationId xmlns:a16="http://schemas.microsoft.com/office/drawing/2014/main" id="{9EED6D73-C275-3347-BB66-C839642572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2848167" y="6719250"/>
              <a:ext cx="1295558" cy="572667"/>
            </a:xfrm>
            <a:custGeom>
              <a:avLst/>
              <a:gdLst>
                <a:gd name="connsiteX0" fmla="*/ 535358 w 535358"/>
                <a:gd name="connsiteY0" fmla="*/ 0 h 562084"/>
                <a:gd name="connsiteX1" fmla="*/ 535358 w 535358"/>
                <a:gd name="connsiteY1" fmla="*/ 25186 h 562084"/>
                <a:gd name="connsiteX2" fmla="*/ 469717 w 535358"/>
                <a:gd name="connsiteY2" fmla="*/ 30978 h 562084"/>
                <a:gd name="connsiteX3" fmla="*/ 36306 w 535358"/>
                <a:gd name="connsiteY3" fmla="*/ 453686 h 562084"/>
                <a:gd name="connsiteX4" fmla="*/ 25378 w 535358"/>
                <a:gd name="connsiteY4" fmla="*/ 562084 h 562084"/>
                <a:gd name="connsiteX5" fmla="*/ 0 w 535358"/>
                <a:gd name="connsiteY5" fmla="*/ 562084 h 562084"/>
                <a:gd name="connsiteX6" fmla="*/ 11423 w 535358"/>
                <a:gd name="connsiteY6" fmla="*/ 448780 h 562084"/>
                <a:gd name="connsiteX7" fmla="*/ 465221 w 535358"/>
                <a:gd name="connsiteY7" fmla="*/ 6189 h 562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358" h="562084">
                  <a:moveTo>
                    <a:pt x="535358" y="0"/>
                  </a:moveTo>
                  <a:lnTo>
                    <a:pt x="535358" y="25186"/>
                  </a:lnTo>
                  <a:lnTo>
                    <a:pt x="469717" y="30978"/>
                  </a:lnTo>
                  <a:cubicBezTo>
                    <a:pt x="252550" y="69769"/>
                    <a:pt x="80361" y="238391"/>
                    <a:pt x="36306" y="453686"/>
                  </a:cubicBezTo>
                  <a:lnTo>
                    <a:pt x="25378" y="562084"/>
                  </a:lnTo>
                  <a:lnTo>
                    <a:pt x="0" y="562084"/>
                  </a:lnTo>
                  <a:lnTo>
                    <a:pt x="11423" y="448780"/>
                  </a:lnTo>
                  <a:cubicBezTo>
                    <a:pt x="57551" y="223357"/>
                    <a:pt x="237840" y="46805"/>
                    <a:pt x="465221" y="618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8A63593C-061D-47D5-A050-0023F5908D1B}"/>
              </a:ext>
            </a:extLst>
          </p:cNvPr>
          <p:cNvSpPr txBox="1"/>
          <p:nvPr/>
        </p:nvSpPr>
        <p:spPr>
          <a:xfrm>
            <a:off x="9011391" y="321734"/>
            <a:ext cx="3177116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Ons </a:t>
            </a:r>
            <a:r>
              <a:rPr lang="en-US" err="1">
                <a:solidFill>
                  <a:schemeClr val="bg1"/>
                </a:solidFill>
              </a:rPr>
              <a:t>doel</a:t>
            </a:r>
            <a:r>
              <a:rPr lang="en-US">
                <a:solidFill>
                  <a:schemeClr val="bg1"/>
                </a:solidFill>
              </a:rPr>
              <a:t> is </a:t>
            </a:r>
            <a:r>
              <a:rPr lang="en-US" err="1">
                <a:solidFill>
                  <a:schemeClr val="bg1"/>
                </a:solidFill>
              </a:rPr>
              <a:t>dat</a:t>
            </a:r>
            <a:r>
              <a:rPr lang="en-US">
                <a:solidFill>
                  <a:schemeClr val="bg1"/>
                </a:solidFill>
              </a:rPr>
              <a:t> we het</a:t>
            </a:r>
          </a:p>
          <a:p>
            <a:r>
              <a:rPr lang="en-US" err="1">
                <a:solidFill>
                  <a:schemeClr val="bg1"/>
                </a:solidFill>
              </a:rPr>
              <a:t>gebouw</a:t>
            </a:r>
            <a:r>
              <a:rPr lang="en-US">
                <a:solidFill>
                  <a:schemeClr val="bg1"/>
                </a:solidFill>
              </a:rPr>
              <a:t> </a:t>
            </a:r>
            <a:r>
              <a:rPr lang="en-US" err="1">
                <a:solidFill>
                  <a:schemeClr val="bg1"/>
                </a:solidFill>
              </a:rPr>
              <a:t>verbeteren</a:t>
            </a:r>
            <a:r>
              <a:rPr lang="en-US">
                <a:solidFill>
                  <a:schemeClr val="bg1"/>
                </a:solidFill>
              </a:rPr>
              <a:t> door het </a:t>
            </a:r>
            <a:r>
              <a:rPr lang="en-US" err="1">
                <a:solidFill>
                  <a:schemeClr val="bg1"/>
                </a:solidFill>
              </a:rPr>
              <a:t>duurzamer</a:t>
            </a:r>
            <a:r>
              <a:rPr lang="en-US">
                <a:solidFill>
                  <a:schemeClr val="bg1"/>
                </a:solidFill>
              </a:rPr>
              <a:t> </a:t>
            </a:r>
            <a:r>
              <a:rPr lang="en-US" err="1">
                <a:solidFill>
                  <a:schemeClr val="bg1"/>
                </a:solidFill>
              </a:rPr>
              <a:t>te</a:t>
            </a:r>
            <a:r>
              <a:rPr lang="en-US">
                <a:solidFill>
                  <a:schemeClr val="bg1"/>
                </a:solidFill>
              </a:rPr>
              <a:t> </a:t>
            </a:r>
            <a:r>
              <a:rPr lang="en-US" err="1">
                <a:solidFill>
                  <a:schemeClr val="bg1"/>
                </a:solidFill>
              </a:rPr>
              <a:t>maken</a:t>
            </a:r>
            <a:r>
              <a:rPr lang="en-US">
                <a:solidFill>
                  <a:schemeClr val="bg1"/>
                </a:solidFill>
              </a:rPr>
              <a:t> </a:t>
            </a:r>
            <a:r>
              <a:rPr lang="en-US" err="1">
                <a:solidFill>
                  <a:schemeClr val="bg1"/>
                </a:solidFill>
              </a:rPr>
              <a:t>en</a:t>
            </a:r>
            <a:r>
              <a:rPr lang="en-US">
                <a:solidFill>
                  <a:schemeClr val="bg1"/>
                </a:solidFill>
              </a:rPr>
              <a:t> het laten </a:t>
            </a:r>
            <a:r>
              <a:rPr lang="en-US" err="1">
                <a:solidFill>
                  <a:schemeClr val="bg1"/>
                </a:solidFill>
              </a:rPr>
              <a:t>opgaan</a:t>
            </a:r>
            <a:r>
              <a:rPr lang="en-US">
                <a:solidFill>
                  <a:schemeClr val="bg1"/>
                </a:solidFill>
              </a:rPr>
              <a:t> in de </a:t>
            </a:r>
            <a:r>
              <a:rPr lang="en-US" err="1">
                <a:solidFill>
                  <a:schemeClr val="bg1"/>
                </a:solidFill>
              </a:rPr>
              <a:t>natuur</a:t>
            </a:r>
            <a:r>
              <a:rPr lang="en-US">
                <a:solidFill>
                  <a:schemeClr val="bg1"/>
                </a:solidFill>
              </a:rPr>
              <a:t>. </a:t>
            </a:r>
            <a:r>
              <a:rPr lang="en-US" err="1">
                <a:solidFill>
                  <a:schemeClr val="bg1"/>
                </a:solidFill>
              </a:rPr>
              <a:t>Hierbij</a:t>
            </a:r>
            <a:r>
              <a:rPr lang="en-US">
                <a:solidFill>
                  <a:schemeClr val="bg1"/>
                </a:solidFill>
              </a:rPr>
              <a:t> </a:t>
            </a:r>
            <a:r>
              <a:rPr lang="en-US" err="1">
                <a:solidFill>
                  <a:schemeClr val="bg1"/>
                </a:solidFill>
              </a:rPr>
              <a:t>gebruiken</a:t>
            </a:r>
            <a:r>
              <a:rPr lang="en-US">
                <a:solidFill>
                  <a:schemeClr val="bg1"/>
                </a:solidFill>
              </a:rPr>
              <a:t> we biomimicry </a:t>
            </a:r>
            <a:r>
              <a:rPr lang="en-US" err="1">
                <a:solidFill>
                  <a:schemeClr val="bg1"/>
                </a:solidFill>
              </a:rPr>
              <a:t>en</a:t>
            </a:r>
            <a:r>
              <a:rPr lang="en-US">
                <a:solidFill>
                  <a:schemeClr val="bg1"/>
                </a:solidFill>
              </a:rPr>
              <a:t> </a:t>
            </a:r>
            <a:r>
              <a:rPr lang="en-US" err="1">
                <a:solidFill>
                  <a:schemeClr val="bg1"/>
                </a:solidFill>
              </a:rPr>
              <a:t>veel</a:t>
            </a:r>
            <a:r>
              <a:rPr lang="en-US">
                <a:solidFill>
                  <a:schemeClr val="bg1"/>
                </a:solidFill>
              </a:rPr>
              <a:t> </a:t>
            </a:r>
            <a:r>
              <a:rPr lang="en-US" err="1">
                <a:solidFill>
                  <a:schemeClr val="bg1"/>
                </a:solidFill>
              </a:rPr>
              <a:t>natuur</a:t>
            </a:r>
            <a:r>
              <a:rPr lang="en-US">
                <a:solidFill>
                  <a:schemeClr val="bg1"/>
                </a:solidFill>
              </a:rPr>
              <a:t>.  </a:t>
            </a:r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Group 146">
            <a:extLst>
              <a:ext uri="{FF2B5EF4-FFF2-40B4-BE49-F238E27FC236}">
                <a16:creationId xmlns:a16="http://schemas.microsoft.com/office/drawing/2014/main" id="{F0CAFDA3-320A-C24D-A7A1-20C1267EC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5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8231D73A-BA91-794F-8C09-4F4B41A6D0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4" name="Rectangle 163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C80ED5-B68C-46C4-8BFF-3EF8C5EF5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5018677" cy="12689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err="1"/>
              <a:t>Vuurvliegjes</a:t>
            </a:r>
          </a:p>
        </p:txBody>
      </p: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BF3CF3DF-4809-5B42-9F22-98139137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501867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BFD251E3-961F-2440-B872-1D26671822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4" y="0"/>
            <a:ext cx="1901687" cy="6858000"/>
            <a:chOff x="10290314" y="0"/>
            <a:chExt cx="1901687" cy="6858000"/>
          </a:xfrm>
        </p:grpSpPr>
        <p:sp>
          <p:nvSpPr>
            <p:cNvPr id="169" name="Freeform 21">
              <a:extLst>
                <a:ext uri="{FF2B5EF4-FFF2-40B4-BE49-F238E27FC236}">
                  <a16:creationId xmlns:a16="http://schemas.microsoft.com/office/drawing/2014/main" id="{5558ED88-23E3-3941-8644-676CD732E7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0" name="Freeform 22">
              <a:extLst>
                <a:ext uri="{FF2B5EF4-FFF2-40B4-BE49-F238E27FC236}">
                  <a16:creationId xmlns:a16="http://schemas.microsoft.com/office/drawing/2014/main" id="{24B1447F-72DA-384E-9D7D-C33A13EF43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1" name="Freeform 23">
              <a:extLst>
                <a:ext uri="{FF2B5EF4-FFF2-40B4-BE49-F238E27FC236}">
                  <a16:creationId xmlns:a16="http://schemas.microsoft.com/office/drawing/2014/main" id="{86089DDC-F160-E24D-A726-0082953C09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2" name="Freeform 24">
              <a:extLst>
                <a:ext uri="{FF2B5EF4-FFF2-40B4-BE49-F238E27FC236}">
                  <a16:creationId xmlns:a16="http://schemas.microsoft.com/office/drawing/2014/main" id="{1A211FA8-50B3-3C4E-A234-1580EA200A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3" name="Freeform 25">
              <a:extLst>
                <a:ext uri="{FF2B5EF4-FFF2-40B4-BE49-F238E27FC236}">
                  <a16:creationId xmlns:a16="http://schemas.microsoft.com/office/drawing/2014/main" id="{6A73788D-F322-0047-BF9E-A8E69D8454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4" name="Freeform 26">
              <a:extLst>
                <a:ext uri="{FF2B5EF4-FFF2-40B4-BE49-F238E27FC236}">
                  <a16:creationId xmlns:a16="http://schemas.microsoft.com/office/drawing/2014/main" id="{7E90A8A1-A164-EA41-86BB-166893179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6894343D-4C51-384E-BEC6-1517A940C0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4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78" name="Tijdelijke aanduiding voor tekst 3">
            <a:extLst>
              <a:ext uri="{FF2B5EF4-FFF2-40B4-BE49-F238E27FC236}">
                <a16:creationId xmlns:a16="http://schemas.microsoft.com/office/drawing/2014/main" id="{05951C00-095A-4635-B3C0-32FD25B7E0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9841524"/>
              </p:ext>
            </p:extLst>
          </p:nvPr>
        </p:nvGraphicFramePr>
        <p:xfrm>
          <a:off x="6370305" y="170594"/>
          <a:ext cx="5399678" cy="37387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2" name="Ink 41">
                <a:extLst>
                  <a:ext uri="{FF2B5EF4-FFF2-40B4-BE49-F238E27FC236}">
                    <a16:creationId xmlns:a16="http://schemas.microsoft.com/office/drawing/2014/main" id="{D5C158BE-99CA-4C37-AC58-A6C758A0CDD1}"/>
                  </a:ext>
                </a:extLst>
              </p14:cNvPr>
              <p14:cNvContentPartPr/>
              <p14:nvPr/>
            </p14:nvContentPartPr>
            <p14:xfrm>
              <a:off x="4841875" y="2936875"/>
              <a:ext cx="19050" cy="19050"/>
            </p14:xfrm>
          </p:contentPart>
        </mc:Choice>
        <mc:Fallback xmlns="">
          <p:pic>
            <p:nvPicPr>
              <p:cNvPr id="42" name="Ink 41">
                <a:extLst>
                  <a:ext uri="{FF2B5EF4-FFF2-40B4-BE49-F238E27FC236}">
                    <a16:creationId xmlns:a16="http://schemas.microsoft.com/office/drawing/2014/main" id="{D5C158BE-99CA-4C37-AC58-A6C758A0CDD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889375" y="1984375"/>
                <a:ext cx="1905000" cy="1905000"/>
              </a:xfrm>
              <a:prstGeom prst="rect">
                <a:avLst/>
              </a:prstGeom>
            </p:spPr>
          </p:pic>
        </mc:Fallback>
      </mc:AlternateContent>
      <p:sp>
        <p:nvSpPr>
          <p:cNvPr id="62" name="TextBox 61">
            <a:extLst>
              <a:ext uri="{FF2B5EF4-FFF2-40B4-BE49-F238E27FC236}">
                <a16:creationId xmlns:a16="http://schemas.microsoft.com/office/drawing/2014/main" id="{B4A744C4-E2A7-486F-99DC-746DBA56CF7E}"/>
              </a:ext>
            </a:extLst>
          </p:cNvPr>
          <p:cNvSpPr txBox="1"/>
          <p:nvPr/>
        </p:nvSpPr>
        <p:spPr>
          <a:xfrm>
            <a:off x="607483" y="1405304"/>
            <a:ext cx="5590116" cy="50167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 err="1"/>
              <a:t>Vuurvliegjes</a:t>
            </a:r>
            <a:r>
              <a:rPr lang="en-US" sz="1600" dirty="0"/>
              <a:t> </a:t>
            </a:r>
            <a:r>
              <a:rPr lang="en-US" sz="1600" dirty="0" err="1"/>
              <a:t>hebben</a:t>
            </a:r>
            <a:r>
              <a:rPr lang="en-US" sz="1600" dirty="0"/>
              <a:t> </a:t>
            </a:r>
            <a:r>
              <a:rPr lang="en-US" sz="1600" dirty="0" err="1"/>
              <a:t>een</a:t>
            </a:r>
            <a:r>
              <a:rPr lang="en-US" sz="1600" dirty="0"/>
              <a:t> </a:t>
            </a:r>
            <a:r>
              <a:rPr lang="en-US" sz="1600" dirty="0" err="1"/>
              <a:t>chemisch</a:t>
            </a:r>
            <a:r>
              <a:rPr lang="en-US" sz="1600" dirty="0"/>
              <a:t> </a:t>
            </a:r>
            <a:r>
              <a:rPr lang="en-US" sz="1600" dirty="0" err="1"/>
              <a:t>proces</a:t>
            </a:r>
            <a:r>
              <a:rPr lang="en-US" sz="1600" dirty="0"/>
              <a:t> in </a:t>
            </a:r>
            <a:r>
              <a:rPr lang="en-US" sz="1600" dirty="0" err="1"/>
              <a:t>hun</a:t>
            </a:r>
            <a:r>
              <a:rPr lang="en-US" sz="1600" dirty="0"/>
              <a:t> </a:t>
            </a:r>
            <a:r>
              <a:rPr lang="en-US" sz="1600" dirty="0" err="1"/>
              <a:t>lichaam</a:t>
            </a:r>
            <a:r>
              <a:rPr lang="en-US" sz="1600" dirty="0"/>
              <a:t> </a:t>
            </a:r>
            <a:r>
              <a:rPr lang="en-US" sz="1600" dirty="0" err="1"/>
              <a:t>waarbij</a:t>
            </a:r>
            <a:r>
              <a:rPr lang="en-US" sz="1600" dirty="0"/>
              <a:t> </a:t>
            </a:r>
            <a:r>
              <a:rPr lang="en-US" sz="1600" dirty="0" err="1"/>
              <a:t>ze</a:t>
            </a:r>
            <a:r>
              <a:rPr lang="en-US" sz="1600" dirty="0"/>
              <a:t> 2 </a:t>
            </a:r>
            <a:r>
              <a:rPr lang="en-US" sz="1600" dirty="0" err="1"/>
              <a:t>stofjes</a:t>
            </a:r>
            <a:r>
              <a:rPr lang="en-US" sz="1600" dirty="0"/>
              <a:t> </a:t>
            </a:r>
            <a:r>
              <a:rPr lang="en-US" sz="1600" dirty="0" err="1"/>
              <a:t>gebruiken</a:t>
            </a:r>
            <a:r>
              <a:rPr lang="en-US" sz="1600" dirty="0"/>
              <a:t>: </a:t>
            </a:r>
            <a:r>
              <a:rPr lang="en-US" sz="1600" dirty="0" err="1"/>
              <a:t>luciferine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luciferase </a:t>
            </a:r>
            <a:r>
              <a:rPr lang="en-US" sz="1600" dirty="0" err="1"/>
              <a:t>als</a:t>
            </a:r>
            <a:r>
              <a:rPr lang="en-US" sz="1600" dirty="0"/>
              <a:t> </a:t>
            </a:r>
            <a:r>
              <a:rPr lang="en-US" sz="1600" dirty="0" err="1"/>
              <a:t>deze</a:t>
            </a:r>
            <a:r>
              <a:rPr lang="en-US" sz="1600" dirty="0"/>
              <a:t> </a:t>
            </a:r>
            <a:r>
              <a:rPr lang="en-US" sz="1600" dirty="0" err="1"/>
              <a:t>stofjes</a:t>
            </a:r>
            <a:r>
              <a:rPr lang="en-US" sz="1600" dirty="0"/>
              <a:t> </a:t>
            </a:r>
            <a:r>
              <a:rPr lang="en-US" sz="1600" dirty="0" err="1"/>
              <a:t>vrijkomen</a:t>
            </a:r>
            <a:r>
              <a:rPr lang="en-US" sz="1600" dirty="0"/>
              <a:t> </a:t>
            </a:r>
            <a:r>
              <a:rPr lang="en-US" sz="1600" dirty="0" err="1"/>
              <a:t>komt</a:t>
            </a:r>
            <a:r>
              <a:rPr lang="en-US" sz="1600" dirty="0"/>
              <a:t> er </a:t>
            </a:r>
            <a:r>
              <a:rPr lang="en-US" sz="1600" dirty="0" err="1"/>
              <a:t>een</a:t>
            </a:r>
            <a:r>
              <a:rPr lang="en-US" sz="1600" dirty="0"/>
              <a:t> </a:t>
            </a:r>
            <a:r>
              <a:rPr lang="en-US" sz="1600" dirty="0" err="1"/>
              <a:t>reactie</a:t>
            </a:r>
            <a:r>
              <a:rPr lang="en-US" sz="1600" dirty="0"/>
              <a:t> in </a:t>
            </a:r>
            <a:r>
              <a:rPr lang="en-US" sz="1600" dirty="0" err="1"/>
              <a:t>hun</a:t>
            </a:r>
            <a:r>
              <a:rPr lang="en-US" sz="1600" dirty="0"/>
              <a:t> </a:t>
            </a:r>
            <a:r>
              <a:rPr lang="en-US" sz="1600" dirty="0" err="1"/>
              <a:t>achterwerk</a:t>
            </a:r>
            <a:r>
              <a:rPr lang="en-US" sz="1600" dirty="0"/>
              <a:t>. </a:t>
            </a:r>
            <a:r>
              <a:rPr lang="en-US" sz="1600" dirty="0" err="1"/>
              <a:t>Wij</a:t>
            </a:r>
            <a:r>
              <a:rPr lang="en-US" sz="1600" dirty="0"/>
              <a:t> </a:t>
            </a:r>
            <a:r>
              <a:rPr lang="en-US" sz="1600" dirty="0" err="1"/>
              <a:t>gaan</a:t>
            </a:r>
            <a:r>
              <a:rPr lang="en-US" sz="1600" dirty="0"/>
              <a:t> </a:t>
            </a:r>
            <a:r>
              <a:rPr lang="en-US" sz="1600" dirty="0" err="1"/>
              <a:t>deze</a:t>
            </a:r>
            <a:r>
              <a:rPr lang="en-US" sz="1600" dirty="0"/>
              <a:t> </a:t>
            </a:r>
            <a:r>
              <a:rPr lang="en-US" sz="1600" dirty="0" err="1"/>
              <a:t>stofjes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deze</a:t>
            </a:r>
            <a:r>
              <a:rPr lang="en-US" sz="1600" dirty="0"/>
              <a:t> </a:t>
            </a:r>
            <a:r>
              <a:rPr lang="en-US" sz="1600" dirty="0" err="1"/>
              <a:t>reactie</a:t>
            </a:r>
            <a:r>
              <a:rPr lang="en-US" sz="1600" dirty="0"/>
              <a:t> </a:t>
            </a:r>
            <a:r>
              <a:rPr lang="en-US" sz="1600" dirty="0" err="1"/>
              <a:t>gebruiken</a:t>
            </a:r>
            <a:r>
              <a:rPr lang="en-US" sz="1600" dirty="0"/>
              <a:t> in </a:t>
            </a:r>
            <a:r>
              <a:rPr lang="en-US" sz="1600" dirty="0" err="1"/>
              <a:t>ons</a:t>
            </a:r>
            <a:r>
              <a:rPr lang="en-US" sz="1600" dirty="0"/>
              <a:t> idee. </a:t>
            </a:r>
            <a:endParaRPr lang="nl-NL"/>
          </a:p>
          <a:p>
            <a:r>
              <a:rPr lang="en-US" sz="1600" dirty="0"/>
              <a:t>Ons  idee (biomimicry) is </a:t>
            </a:r>
            <a:r>
              <a:rPr lang="en-US" sz="1600" dirty="0" err="1"/>
              <a:t>dat</a:t>
            </a:r>
            <a:r>
              <a:rPr lang="en-US" sz="1600" dirty="0"/>
              <a:t> we alle </a:t>
            </a:r>
            <a:r>
              <a:rPr lang="en-US" sz="1600" dirty="0" err="1"/>
              <a:t>lampjes</a:t>
            </a:r>
            <a:r>
              <a:rPr lang="en-US" sz="1600" dirty="0"/>
              <a:t> in het </a:t>
            </a:r>
            <a:r>
              <a:rPr lang="en-US" sz="1600" dirty="0" err="1"/>
              <a:t>gebouw</a:t>
            </a:r>
            <a:r>
              <a:rPr lang="en-US" sz="1600" dirty="0"/>
              <a:t>  </a:t>
            </a:r>
            <a:r>
              <a:rPr lang="en-US" sz="1600" dirty="0" err="1"/>
              <a:t>vervangen</a:t>
            </a:r>
            <a:r>
              <a:rPr lang="en-US" sz="1600" dirty="0"/>
              <a:t> door </a:t>
            </a:r>
            <a:r>
              <a:rPr lang="en-US" sz="1600" dirty="0" err="1"/>
              <a:t>stofjes</a:t>
            </a:r>
            <a:r>
              <a:rPr lang="en-US" sz="1600" dirty="0"/>
              <a:t> </a:t>
            </a:r>
            <a:r>
              <a:rPr lang="en-US" sz="1600" dirty="0" err="1"/>
              <a:t>uit</a:t>
            </a:r>
            <a:r>
              <a:rPr lang="en-US" sz="1600" dirty="0"/>
              <a:t> </a:t>
            </a:r>
            <a:r>
              <a:rPr lang="en-US" sz="1600" dirty="0" err="1"/>
              <a:t>vuurvliegjes</a:t>
            </a:r>
            <a:r>
              <a:rPr lang="en-US" sz="1600" dirty="0"/>
              <a:t>. De </a:t>
            </a:r>
            <a:r>
              <a:rPr lang="en-US" sz="1600" dirty="0" err="1"/>
              <a:t>stof</a:t>
            </a:r>
            <a:r>
              <a:rPr lang="en-US" sz="1600" dirty="0"/>
              <a:t> </a:t>
            </a:r>
            <a:r>
              <a:rPr lang="en-US" sz="1600" dirty="0" err="1"/>
              <a:t>gaan</a:t>
            </a:r>
            <a:r>
              <a:rPr lang="en-US" sz="1600" dirty="0"/>
              <a:t> we </a:t>
            </a:r>
            <a:r>
              <a:rPr lang="en-US" sz="1600" dirty="0" err="1"/>
              <a:t>namaken</a:t>
            </a:r>
            <a:r>
              <a:rPr lang="en-US" sz="1600" dirty="0"/>
              <a:t>. Het </a:t>
            </a:r>
            <a:r>
              <a:rPr lang="en-US" sz="1600" dirty="0" err="1"/>
              <a:t>wordt</a:t>
            </a:r>
            <a:r>
              <a:rPr lang="en-US" sz="1600" dirty="0"/>
              <a:t> </a:t>
            </a:r>
            <a:r>
              <a:rPr lang="en-US" sz="1600" dirty="0" err="1"/>
              <a:t>een</a:t>
            </a:r>
            <a:r>
              <a:rPr lang="en-US" sz="1600" dirty="0"/>
              <a:t> </a:t>
            </a:r>
            <a:r>
              <a:rPr lang="en-US" sz="1600" dirty="0" err="1"/>
              <a:t>kunstof</a:t>
            </a:r>
            <a:r>
              <a:rPr lang="en-US" sz="1600"/>
              <a:t> die is  nagemaakt .Die </a:t>
            </a:r>
            <a:r>
              <a:rPr lang="en-US" sz="1600" dirty="0" err="1"/>
              <a:t>stoppen</a:t>
            </a:r>
            <a:r>
              <a:rPr lang="en-US" sz="1600" dirty="0"/>
              <a:t> we in </a:t>
            </a:r>
            <a:r>
              <a:rPr lang="en-US" sz="1600" dirty="0" err="1"/>
              <a:t>kleine</a:t>
            </a:r>
            <a:r>
              <a:rPr lang="en-US" sz="1600" dirty="0"/>
              <a:t> </a:t>
            </a:r>
            <a:r>
              <a:rPr lang="en-US" sz="1600" dirty="0" err="1"/>
              <a:t>glazen</a:t>
            </a:r>
            <a:r>
              <a:rPr lang="en-US" sz="1600" dirty="0"/>
              <a:t> </a:t>
            </a:r>
            <a:r>
              <a:rPr lang="en-US" sz="1600" dirty="0" err="1"/>
              <a:t>vormpjes</a:t>
            </a:r>
            <a:r>
              <a:rPr lang="en-US" sz="1600" dirty="0"/>
              <a:t> </a:t>
            </a:r>
            <a:endParaRPr lang="en-US"/>
          </a:p>
          <a:p>
            <a:r>
              <a:rPr lang="en-US" sz="1600" dirty="0"/>
              <a:t>(</a:t>
            </a:r>
            <a:r>
              <a:rPr lang="en-US" sz="1600" dirty="0" err="1"/>
              <a:t>gerecycled</a:t>
            </a:r>
            <a:r>
              <a:rPr lang="en-US" sz="1600" dirty="0"/>
              <a:t> in de </a:t>
            </a:r>
            <a:r>
              <a:rPr lang="en-US" sz="1600" dirty="0" err="1"/>
              <a:t>buurt</a:t>
            </a:r>
            <a:r>
              <a:rPr lang="en-US" sz="1600" dirty="0"/>
              <a:t>)  van </a:t>
            </a:r>
            <a:r>
              <a:rPr lang="en-US" sz="1600" dirty="0" err="1"/>
              <a:t>bijvoorbeeld</a:t>
            </a:r>
            <a:r>
              <a:rPr lang="en-US" sz="1600" dirty="0"/>
              <a:t> </a:t>
            </a:r>
            <a:r>
              <a:rPr lang="en-US" sz="1600" dirty="0" err="1"/>
              <a:t>kunstof</a:t>
            </a:r>
            <a:r>
              <a:rPr lang="en-US" sz="1600" dirty="0"/>
              <a:t> &amp; </a:t>
            </a:r>
            <a:r>
              <a:rPr lang="en-US" sz="1600" dirty="0" err="1"/>
              <a:t>glas</a:t>
            </a:r>
            <a:r>
              <a:rPr lang="en-US" sz="1600" dirty="0"/>
              <a:t>.</a:t>
            </a:r>
            <a:endParaRPr lang="en-US"/>
          </a:p>
          <a:p>
            <a:r>
              <a:rPr lang="en-US" sz="1600" dirty="0"/>
              <a:t>We </a:t>
            </a:r>
            <a:r>
              <a:rPr lang="en-US" sz="1600" dirty="0" err="1"/>
              <a:t>zetten</a:t>
            </a:r>
            <a:r>
              <a:rPr lang="en-US" sz="1600" dirty="0"/>
              <a:t> de </a:t>
            </a:r>
            <a:r>
              <a:rPr lang="en-US" sz="1600" dirty="0" err="1"/>
              <a:t>vuurvlieg-lampjes</a:t>
            </a:r>
            <a:r>
              <a:rPr lang="en-US" sz="1600" dirty="0"/>
              <a:t> </a:t>
            </a:r>
            <a:r>
              <a:rPr lang="en-US" sz="1600" dirty="0" err="1"/>
              <a:t>boven</a:t>
            </a:r>
            <a:r>
              <a:rPr lang="en-US" sz="1600" dirty="0"/>
              <a:t> </a:t>
            </a:r>
            <a:r>
              <a:rPr lang="en-US" sz="1600" dirty="0" err="1"/>
              <a:t>aan</a:t>
            </a:r>
            <a:r>
              <a:rPr lang="en-US" sz="1600" dirty="0"/>
              <a:t> de rand van het </a:t>
            </a:r>
            <a:r>
              <a:rPr lang="en-US" sz="1600" dirty="0" err="1"/>
              <a:t>hoge</a:t>
            </a:r>
            <a:r>
              <a:rPr lang="en-US" sz="1600" dirty="0"/>
              <a:t> </a:t>
            </a:r>
            <a:r>
              <a:rPr lang="en-US" sz="1600" dirty="0" err="1"/>
              <a:t>gebouw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onder</a:t>
            </a:r>
            <a:r>
              <a:rPr lang="en-US" sz="1600" dirty="0"/>
              <a:t> </a:t>
            </a:r>
            <a:r>
              <a:rPr lang="en-US" sz="1600" dirty="0" err="1"/>
              <a:t>aan</a:t>
            </a:r>
            <a:r>
              <a:rPr lang="en-US" sz="1600" dirty="0"/>
              <a:t> de rand. We </a:t>
            </a:r>
            <a:r>
              <a:rPr lang="en-US" sz="1600" dirty="0" err="1"/>
              <a:t>zetten</a:t>
            </a:r>
            <a:r>
              <a:rPr lang="en-US" sz="1600" dirty="0"/>
              <a:t> </a:t>
            </a:r>
            <a:r>
              <a:rPr lang="en-US" sz="1600" dirty="0" err="1"/>
              <a:t>ze</a:t>
            </a:r>
            <a:r>
              <a:rPr lang="en-US" sz="1600" dirty="0"/>
              <a:t> om de meter </a:t>
            </a:r>
            <a:r>
              <a:rPr lang="en-US" sz="1600" dirty="0" err="1"/>
              <a:t>neer</a:t>
            </a:r>
            <a:r>
              <a:rPr lang="en-US" sz="1600" dirty="0"/>
              <a:t> </a:t>
            </a:r>
            <a:r>
              <a:rPr lang="en-US" sz="1600" dirty="0" err="1"/>
              <a:t>zodat</a:t>
            </a:r>
            <a:r>
              <a:rPr lang="en-US" sz="1600" dirty="0"/>
              <a:t> </a:t>
            </a:r>
            <a:r>
              <a:rPr lang="en-US" sz="1600" dirty="0" err="1"/>
              <a:t>overal</a:t>
            </a:r>
            <a:r>
              <a:rPr lang="en-US" sz="1600" dirty="0"/>
              <a:t> </a:t>
            </a:r>
            <a:r>
              <a:rPr lang="en-US" sz="1600" dirty="0" err="1"/>
              <a:t>licht</a:t>
            </a:r>
            <a:r>
              <a:rPr lang="en-US" sz="1600" dirty="0"/>
              <a:t> </a:t>
            </a:r>
            <a:r>
              <a:rPr lang="en-US" sz="1600" dirty="0" err="1"/>
              <a:t>schijnt</a:t>
            </a:r>
            <a:r>
              <a:rPr lang="en-US" sz="1600" dirty="0"/>
              <a:t>, </a:t>
            </a:r>
            <a:r>
              <a:rPr lang="en-US" sz="1600" dirty="0" err="1"/>
              <a:t>behalve</a:t>
            </a:r>
            <a:r>
              <a:rPr lang="en-US" sz="1600" dirty="0"/>
              <a:t> </a:t>
            </a:r>
            <a:r>
              <a:rPr lang="en-US" sz="1600" dirty="0" err="1"/>
              <a:t>aan</a:t>
            </a:r>
            <a:r>
              <a:rPr lang="en-US" sz="1600" dirty="0"/>
              <a:t> de </a:t>
            </a:r>
            <a:r>
              <a:rPr lang="en-US" sz="1600" dirty="0" err="1"/>
              <a:t>achterkant</a:t>
            </a:r>
            <a:r>
              <a:rPr lang="en-US" sz="1600" dirty="0"/>
              <a:t> </a:t>
            </a:r>
            <a:r>
              <a:rPr lang="en-US" sz="1600" dirty="0" err="1"/>
              <a:t>zuidkant</a:t>
            </a:r>
            <a:r>
              <a:rPr lang="en-US" sz="1600" dirty="0"/>
              <a:t> van het </a:t>
            </a:r>
            <a:r>
              <a:rPr lang="en-US" sz="1600" dirty="0" err="1"/>
              <a:t>gebouw</a:t>
            </a:r>
            <a:r>
              <a:rPr lang="en-US" sz="1600" dirty="0"/>
              <a:t> want </a:t>
            </a:r>
            <a:r>
              <a:rPr lang="en-US" sz="1600" dirty="0" err="1"/>
              <a:t>daar</a:t>
            </a:r>
            <a:r>
              <a:rPr lang="en-US" sz="1600" dirty="0"/>
              <a:t> </a:t>
            </a:r>
            <a:r>
              <a:rPr lang="en-US" sz="1600" dirty="0" err="1"/>
              <a:t>slapen</a:t>
            </a:r>
            <a:r>
              <a:rPr lang="en-US" sz="1600" dirty="0"/>
              <a:t> de </a:t>
            </a:r>
            <a:r>
              <a:rPr lang="en-US" sz="1600" dirty="0" err="1"/>
              <a:t>vleermuizen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die </a:t>
            </a:r>
            <a:r>
              <a:rPr lang="en-US" sz="1600" dirty="0" err="1"/>
              <a:t>willen</a:t>
            </a:r>
            <a:r>
              <a:rPr lang="en-US" sz="1600" dirty="0"/>
              <a:t> in het </a:t>
            </a:r>
            <a:r>
              <a:rPr lang="en-US" sz="1600" dirty="0" err="1"/>
              <a:t>donker</a:t>
            </a:r>
            <a:r>
              <a:rPr lang="en-US" sz="1600" dirty="0"/>
              <a:t> </a:t>
            </a:r>
            <a:r>
              <a:rPr lang="en-US" sz="1600" dirty="0" err="1"/>
              <a:t>leven</a:t>
            </a:r>
            <a:r>
              <a:rPr lang="en-US" sz="1600" dirty="0"/>
              <a:t>. We </a:t>
            </a:r>
            <a:r>
              <a:rPr lang="en-US" sz="1600" dirty="0" err="1"/>
              <a:t>gaan</a:t>
            </a:r>
            <a:r>
              <a:rPr lang="en-US" sz="1600" dirty="0"/>
              <a:t> het </a:t>
            </a:r>
            <a:r>
              <a:rPr lang="en-US" sz="1600" dirty="0" err="1"/>
              <a:t>ook</a:t>
            </a:r>
            <a:r>
              <a:rPr lang="en-US" sz="1600" dirty="0"/>
              <a:t> </a:t>
            </a:r>
            <a:r>
              <a:rPr lang="en-US" sz="1600" dirty="0" err="1"/>
              <a:t>gebruiken</a:t>
            </a:r>
            <a:r>
              <a:rPr lang="en-US" sz="1600" dirty="0"/>
              <a:t> </a:t>
            </a:r>
            <a:r>
              <a:rPr lang="en-US" sz="1600" dirty="0" err="1"/>
              <a:t>voor</a:t>
            </a:r>
            <a:r>
              <a:rPr lang="en-US" sz="1600" dirty="0"/>
              <a:t> de </a:t>
            </a:r>
            <a:r>
              <a:rPr lang="en-US" sz="1600" dirty="0" err="1"/>
              <a:t>binnenkant</a:t>
            </a:r>
            <a:r>
              <a:rPr lang="en-US" sz="1600" dirty="0"/>
              <a:t> van de  </a:t>
            </a:r>
            <a:r>
              <a:rPr lang="en-US" sz="1600" dirty="0" err="1"/>
              <a:t>datacentrum</a:t>
            </a:r>
            <a:r>
              <a:rPr lang="en-US" sz="1600" dirty="0"/>
              <a:t>. Bij de </a:t>
            </a:r>
            <a:r>
              <a:rPr lang="en-US" sz="1600" dirty="0" err="1"/>
              <a:t>datacentre</a:t>
            </a:r>
            <a:r>
              <a:rPr lang="en-US" sz="1600" dirty="0"/>
              <a:t> </a:t>
            </a:r>
            <a:r>
              <a:rPr lang="en-US" sz="1600" dirty="0" err="1"/>
              <a:t>zijn</a:t>
            </a:r>
            <a:r>
              <a:rPr lang="en-US" sz="1600" dirty="0"/>
              <a:t> er heel </a:t>
            </a:r>
            <a:r>
              <a:rPr lang="en-US" sz="1600" dirty="0" err="1"/>
              <a:t>veel</a:t>
            </a:r>
            <a:r>
              <a:rPr lang="en-US" sz="1600" dirty="0"/>
              <a:t> </a:t>
            </a:r>
            <a:r>
              <a:rPr lang="en-US" sz="1600" dirty="0" err="1"/>
              <a:t>lampen</a:t>
            </a:r>
            <a:r>
              <a:rPr lang="en-US" sz="1600" dirty="0"/>
              <a:t> die hele </a:t>
            </a:r>
            <a:r>
              <a:rPr lang="en-US" sz="1600" dirty="0" err="1"/>
              <a:t>tijd</a:t>
            </a:r>
            <a:r>
              <a:rPr lang="en-US" sz="1600" dirty="0"/>
              <a:t> </a:t>
            </a:r>
            <a:r>
              <a:rPr lang="en-US" sz="1600" dirty="0" err="1"/>
              <a:t>aan</a:t>
            </a:r>
            <a:r>
              <a:rPr lang="en-US" sz="1600" dirty="0"/>
              <a:t> </a:t>
            </a:r>
            <a:r>
              <a:rPr lang="en-US" sz="1600" dirty="0" err="1"/>
              <a:t>staan</a:t>
            </a:r>
            <a:r>
              <a:rPr lang="en-US" sz="1600" dirty="0"/>
              <a:t>. </a:t>
            </a:r>
            <a:r>
              <a:rPr lang="en-US" sz="1600" dirty="0" err="1"/>
              <a:t>Daarvoor</a:t>
            </a:r>
            <a:r>
              <a:rPr lang="en-US" sz="1600" dirty="0"/>
              <a:t> </a:t>
            </a:r>
            <a:r>
              <a:rPr lang="en-US" sz="1600" dirty="0" err="1"/>
              <a:t>hebben</a:t>
            </a:r>
            <a:r>
              <a:rPr lang="en-US" sz="1600" dirty="0"/>
              <a:t> we de </a:t>
            </a:r>
            <a:r>
              <a:rPr lang="en-US" sz="1600" dirty="0" err="1"/>
              <a:t>vuurvliegjes</a:t>
            </a:r>
            <a:r>
              <a:rPr lang="en-US" sz="1600" dirty="0"/>
              <a:t> plan, </a:t>
            </a:r>
            <a:r>
              <a:rPr lang="en-US" sz="1600" dirty="0" err="1"/>
              <a:t>dus</a:t>
            </a:r>
            <a:r>
              <a:rPr lang="en-US" sz="1600" dirty="0"/>
              <a:t> </a:t>
            </a:r>
            <a:r>
              <a:rPr lang="en-US" sz="1600" dirty="0" err="1"/>
              <a:t>voor</a:t>
            </a:r>
            <a:r>
              <a:rPr lang="en-US" sz="1600" dirty="0"/>
              <a:t> de </a:t>
            </a:r>
            <a:r>
              <a:rPr lang="en-US" sz="1600" dirty="0" err="1"/>
              <a:t>avonden</a:t>
            </a:r>
            <a:r>
              <a:rPr lang="en-US" sz="1600" dirty="0"/>
              <a:t> </a:t>
            </a:r>
            <a:r>
              <a:rPr lang="en-US" sz="1600" dirty="0" err="1"/>
              <a:t>hebben</a:t>
            </a:r>
            <a:r>
              <a:rPr lang="en-US" sz="1600" dirty="0"/>
              <a:t> we de </a:t>
            </a:r>
            <a:r>
              <a:rPr lang="en-US" sz="1600" dirty="0" err="1"/>
              <a:t>kunstof</a:t>
            </a:r>
            <a:r>
              <a:rPr lang="en-US" sz="1600" dirty="0"/>
              <a:t> die </a:t>
            </a:r>
            <a:r>
              <a:rPr lang="en-US" sz="1600" dirty="0" err="1"/>
              <a:t>uit</a:t>
            </a:r>
            <a:r>
              <a:rPr lang="en-US" sz="1600" dirty="0"/>
              <a:t> de </a:t>
            </a:r>
            <a:r>
              <a:rPr lang="en-US" sz="1600" dirty="0" err="1"/>
              <a:t>vuurvliegjes</a:t>
            </a:r>
            <a:r>
              <a:rPr lang="en-US" sz="1600" dirty="0"/>
              <a:t> </a:t>
            </a:r>
            <a:r>
              <a:rPr lang="en-US" sz="1600" dirty="0" err="1"/>
              <a:t>komt</a:t>
            </a:r>
            <a:r>
              <a:rPr lang="en-US" sz="1600" dirty="0"/>
              <a:t>. 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8328A8BA-C6C9-4B3E-A218-2C5FFAE34C31}"/>
              </a:ext>
            </a:extLst>
          </p:cNvPr>
          <p:cNvSpPr txBox="1"/>
          <p:nvPr/>
        </p:nvSpPr>
        <p:spPr>
          <a:xfrm flipV="1">
            <a:off x="565150" y="2691316"/>
            <a:ext cx="55034" cy="645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5B8DAE01-C03E-4A52-AAA8-397E6EEBEF96}"/>
              </a:ext>
            </a:extLst>
          </p:cNvPr>
          <p:cNvSpPr txBox="1"/>
          <p:nvPr/>
        </p:nvSpPr>
        <p:spPr>
          <a:xfrm>
            <a:off x="7222067" y="4618567"/>
            <a:ext cx="2743200" cy="16004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Weetje</a:t>
            </a:r>
            <a:r>
              <a:rPr lang="en-US" dirty="0"/>
              <a:t>:</a:t>
            </a:r>
          </a:p>
          <a:p>
            <a:r>
              <a:rPr lang="en-US" sz="1600" dirty="0"/>
              <a:t>Wist je </a:t>
            </a:r>
            <a:r>
              <a:rPr lang="en-US" sz="1600" dirty="0" err="1"/>
              <a:t>dat</a:t>
            </a:r>
            <a:r>
              <a:rPr lang="en-US" sz="1600" dirty="0"/>
              <a:t> </a:t>
            </a:r>
            <a:r>
              <a:rPr lang="en-US" sz="1600" dirty="0" err="1"/>
              <a:t>vuurvliegjes</a:t>
            </a:r>
            <a:r>
              <a:rPr lang="en-US" sz="1600" dirty="0"/>
              <a:t> </a:t>
            </a:r>
            <a:r>
              <a:rPr lang="en-US" sz="1600" dirty="0" err="1"/>
              <a:t>elkaar</a:t>
            </a:r>
            <a:r>
              <a:rPr lang="en-US" sz="1600" dirty="0"/>
              <a:t> </a:t>
            </a:r>
            <a:r>
              <a:rPr lang="en-US" sz="1600" dirty="0" err="1"/>
              <a:t>lokken</a:t>
            </a:r>
            <a:r>
              <a:rPr lang="en-US" sz="1600" dirty="0"/>
              <a:t> door </a:t>
            </a:r>
            <a:r>
              <a:rPr lang="en-US" sz="1600" dirty="0" err="1"/>
              <a:t>hun</a:t>
            </a:r>
            <a:r>
              <a:rPr lang="en-US" sz="1600" dirty="0"/>
              <a:t> </a:t>
            </a:r>
            <a:r>
              <a:rPr lang="en-US" sz="1600" dirty="0" err="1"/>
              <a:t>licht</a:t>
            </a:r>
            <a:r>
              <a:rPr lang="en-US" sz="1600" dirty="0"/>
              <a:t> </a:t>
            </a:r>
            <a:r>
              <a:rPr lang="en-US" sz="1600" dirty="0" err="1"/>
              <a:t>aan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uit</a:t>
            </a:r>
            <a:r>
              <a:rPr lang="en-US" sz="1600" dirty="0"/>
              <a:t> </a:t>
            </a:r>
            <a:r>
              <a:rPr lang="en-US" sz="1600" dirty="0" err="1"/>
              <a:t>te</a:t>
            </a:r>
            <a:r>
              <a:rPr lang="en-US" sz="1600" dirty="0"/>
              <a:t> </a:t>
            </a:r>
            <a:r>
              <a:rPr lang="en-US" sz="1600" dirty="0" err="1"/>
              <a:t>zetten</a:t>
            </a:r>
            <a:r>
              <a:rPr lang="en-US" sz="1600" dirty="0"/>
              <a:t> in </a:t>
            </a:r>
            <a:r>
              <a:rPr lang="en-US" sz="1600" dirty="0" err="1"/>
              <a:t>een</a:t>
            </a:r>
            <a:r>
              <a:rPr lang="en-US" sz="1600" dirty="0"/>
              <a:t> patroon zo </a:t>
            </a:r>
            <a:r>
              <a:rPr lang="en-US" sz="1600" dirty="0" err="1"/>
              <a:t>herkennen</a:t>
            </a:r>
            <a:r>
              <a:rPr lang="en-US" sz="1600" dirty="0"/>
              <a:t> </a:t>
            </a:r>
            <a:r>
              <a:rPr lang="en-US" sz="1600" dirty="0" err="1"/>
              <a:t>ze</a:t>
            </a:r>
            <a:r>
              <a:rPr lang="en-US" sz="1600" dirty="0"/>
              <a:t> </a:t>
            </a:r>
            <a:r>
              <a:rPr lang="en-US" sz="1600" dirty="0" err="1"/>
              <a:t>elkaar</a:t>
            </a:r>
            <a:r>
              <a:rPr lang="en-US" sz="1600" dirty="0"/>
              <a:t> </a:t>
            </a:r>
            <a:r>
              <a:rPr lang="en-US" sz="1600" dirty="0" err="1"/>
              <a:t>ook</a:t>
            </a:r>
            <a:r>
              <a:rPr lang="en-US" sz="16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42159820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78" grpId="0">
        <p:bldAsOne/>
      </p:bldGraphic>
      <p:bldP spid="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107C82-2834-42D8-8DD5-09C8CA5209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 rot="10800000" flipV="1">
            <a:off x="428932" y="2438919"/>
            <a:ext cx="5239512" cy="3513625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1600" b="0" dirty="0" err="1"/>
              <a:t>Een</a:t>
            </a:r>
            <a:r>
              <a:rPr lang="en-US" sz="1600" b="0" dirty="0"/>
              <a:t> van </a:t>
            </a:r>
            <a:r>
              <a:rPr lang="en-US" sz="1600" b="0" dirty="0" err="1"/>
              <a:t>onze</a:t>
            </a:r>
            <a:r>
              <a:rPr lang="en-US" sz="1600" b="0" dirty="0"/>
              <a:t> </a:t>
            </a:r>
            <a:r>
              <a:rPr lang="en-US" sz="1600" b="0" dirty="0" err="1"/>
              <a:t>ideeën</a:t>
            </a:r>
            <a:r>
              <a:rPr lang="en-US" sz="1600" b="0" dirty="0"/>
              <a:t> is </a:t>
            </a:r>
            <a:r>
              <a:rPr lang="en-US" sz="1600" b="0" dirty="0" err="1"/>
              <a:t>dat</a:t>
            </a:r>
            <a:r>
              <a:rPr lang="en-US" sz="1600" b="0" dirty="0"/>
              <a:t> we </a:t>
            </a:r>
            <a:r>
              <a:rPr lang="en-US" sz="1600" b="0" dirty="0" err="1"/>
              <a:t>klimplant</a:t>
            </a:r>
            <a:r>
              <a:rPr lang="en-US" sz="1600" b="0" dirty="0"/>
              <a:t> hedera helix </a:t>
            </a:r>
            <a:r>
              <a:rPr lang="en-US" sz="1600" b="0" dirty="0" err="1"/>
              <a:t>aan</a:t>
            </a:r>
            <a:r>
              <a:rPr lang="en-US" sz="1600" b="0" dirty="0"/>
              <a:t> de Zuid – </a:t>
            </a:r>
            <a:r>
              <a:rPr lang="en-US" sz="1600" b="0" dirty="0" err="1"/>
              <a:t>oost</a:t>
            </a:r>
            <a:r>
              <a:rPr lang="en-US" sz="1600" b="0" dirty="0"/>
              <a:t> </a:t>
            </a:r>
            <a:r>
              <a:rPr lang="en-US" sz="1600" b="0" dirty="0" err="1"/>
              <a:t>kant</a:t>
            </a:r>
            <a:r>
              <a:rPr lang="en-US" sz="1600" b="0" dirty="0"/>
              <a:t> van het </a:t>
            </a:r>
            <a:r>
              <a:rPr lang="en-US" sz="1600" b="0" dirty="0" err="1"/>
              <a:t>hoge</a:t>
            </a:r>
            <a:r>
              <a:rPr lang="en-US" sz="1600" b="0" dirty="0"/>
              <a:t> </a:t>
            </a:r>
            <a:r>
              <a:rPr lang="en-US" sz="1600" b="0" dirty="0" err="1"/>
              <a:t>gebouw</a:t>
            </a:r>
            <a:r>
              <a:rPr lang="en-US" sz="1600" b="0" dirty="0"/>
              <a:t> </a:t>
            </a:r>
            <a:r>
              <a:rPr lang="en-US" sz="1600" b="0" dirty="0" err="1"/>
              <a:t>omdat</a:t>
            </a:r>
            <a:r>
              <a:rPr lang="en-US" sz="1600" b="0" dirty="0"/>
              <a:t> </a:t>
            </a:r>
            <a:r>
              <a:rPr lang="en-US" sz="1600" b="0" dirty="0" err="1"/>
              <a:t>daar</a:t>
            </a:r>
            <a:r>
              <a:rPr lang="en-US" sz="1600" b="0" dirty="0"/>
              <a:t> op </a:t>
            </a:r>
            <a:r>
              <a:rPr lang="en-US" sz="1600" b="0" dirty="0" err="1"/>
              <a:t>een</a:t>
            </a:r>
            <a:r>
              <a:rPr lang="en-US" sz="1600" b="0" dirty="0"/>
              <a:t> </a:t>
            </a:r>
            <a:r>
              <a:rPr lang="en-US" sz="1600" b="0" dirty="0" err="1"/>
              <a:t>dag</a:t>
            </a:r>
            <a:r>
              <a:rPr lang="en-US" sz="1600" b="0" dirty="0"/>
              <a:t> de </a:t>
            </a:r>
            <a:r>
              <a:rPr lang="en-US" sz="1600" b="0" dirty="0" err="1"/>
              <a:t>meeste</a:t>
            </a:r>
            <a:r>
              <a:rPr lang="en-US" sz="1600" b="0" dirty="0"/>
              <a:t> </a:t>
            </a:r>
            <a:r>
              <a:rPr lang="en-US" sz="1600" b="0" dirty="0" err="1"/>
              <a:t>zon</a:t>
            </a:r>
            <a:r>
              <a:rPr lang="en-US" sz="1600" b="0" dirty="0"/>
              <a:t> </a:t>
            </a:r>
            <a:r>
              <a:rPr lang="en-US" sz="1600" b="0" dirty="0" err="1"/>
              <a:t>vandaan</a:t>
            </a:r>
            <a:r>
              <a:rPr lang="en-US" sz="1600" b="0" dirty="0"/>
              <a:t> </a:t>
            </a:r>
            <a:r>
              <a:rPr lang="en-US" sz="1600" b="0" dirty="0" err="1"/>
              <a:t>komt</a:t>
            </a:r>
            <a:r>
              <a:rPr lang="en-US" sz="1600" b="0" dirty="0"/>
              <a:t>, we </a:t>
            </a:r>
            <a:r>
              <a:rPr lang="en-US" sz="1600" b="0" dirty="0" err="1"/>
              <a:t>zetten</a:t>
            </a:r>
            <a:r>
              <a:rPr lang="en-US" sz="1600" b="0" dirty="0"/>
              <a:t> de </a:t>
            </a:r>
            <a:r>
              <a:rPr lang="en-US" sz="1600" b="0" dirty="0" err="1"/>
              <a:t>planten</a:t>
            </a:r>
            <a:r>
              <a:rPr lang="en-US" sz="1600" b="0" dirty="0"/>
              <a:t> </a:t>
            </a:r>
            <a:r>
              <a:rPr lang="en-US" sz="1600" b="0" dirty="0" err="1"/>
              <a:t>ook</a:t>
            </a:r>
            <a:r>
              <a:rPr lang="en-US" sz="1600" b="0" dirty="0"/>
              <a:t> </a:t>
            </a:r>
            <a:r>
              <a:rPr lang="en-US" sz="1600" b="0" dirty="0" err="1"/>
              <a:t>niet</a:t>
            </a:r>
            <a:r>
              <a:rPr lang="en-US" sz="1600" b="0" dirty="0"/>
              <a:t> </a:t>
            </a:r>
            <a:r>
              <a:rPr lang="en-US" sz="1600" b="0" dirty="0" err="1"/>
              <a:t>aan</a:t>
            </a:r>
            <a:r>
              <a:rPr lang="en-US" sz="1600" b="0" dirty="0"/>
              <a:t> de Noord – west </a:t>
            </a:r>
            <a:r>
              <a:rPr lang="en-US" sz="1600" b="0" dirty="0" err="1"/>
              <a:t>kant</a:t>
            </a:r>
            <a:r>
              <a:rPr lang="en-US" sz="1600" b="0" dirty="0"/>
              <a:t> </a:t>
            </a:r>
            <a:r>
              <a:rPr lang="en-US" sz="1600" b="0" dirty="0" err="1"/>
              <a:t>omdat</a:t>
            </a:r>
            <a:r>
              <a:rPr lang="en-US" sz="1600" b="0" dirty="0"/>
              <a:t> </a:t>
            </a:r>
            <a:r>
              <a:rPr lang="en-US" sz="1600" b="0" dirty="0" err="1"/>
              <a:t>daar</a:t>
            </a:r>
            <a:r>
              <a:rPr lang="en-US" sz="1600" b="0" dirty="0"/>
              <a:t> </a:t>
            </a:r>
            <a:r>
              <a:rPr lang="en-US" sz="1600" b="0" dirty="0" err="1"/>
              <a:t>anderen</a:t>
            </a:r>
            <a:r>
              <a:rPr lang="en-US" sz="1600" b="0" dirty="0"/>
              <a:t> </a:t>
            </a:r>
            <a:r>
              <a:rPr lang="en-US" sz="1600" b="0" dirty="0" err="1"/>
              <a:t>gebouwen</a:t>
            </a:r>
            <a:r>
              <a:rPr lang="en-US" sz="1600" b="0" dirty="0"/>
              <a:t> </a:t>
            </a:r>
            <a:r>
              <a:rPr lang="en-US" sz="1600" b="0" dirty="0" err="1"/>
              <a:t>tegenaan</a:t>
            </a:r>
            <a:r>
              <a:rPr lang="en-US" sz="1600" b="0" dirty="0"/>
              <a:t> </a:t>
            </a:r>
            <a:r>
              <a:rPr lang="en-US" sz="1600" b="0" dirty="0" err="1"/>
              <a:t>staan</a:t>
            </a:r>
            <a:r>
              <a:rPr lang="en-US" sz="1600" b="0" dirty="0"/>
              <a:t> </a:t>
            </a:r>
            <a:r>
              <a:rPr lang="en-US" sz="1600" b="0" dirty="0" err="1"/>
              <a:t>zodat</a:t>
            </a:r>
            <a:r>
              <a:rPr lang="en-US" sz="1600" b="0" dirty="0"/>
              <a:t> </a:t>
            </a:r>
            <a:r>
              <a:rPr lang="en-US" sz="1600" b="0" dirty="0" err="1"/>
              <a:t>ze</a:t>
            </a:r>
            <a:r>
              <a:rPr lang="en-US" sz="1600" b="0" dirty="0"/>
              <a:t> </a:t>
            </a:r>
            <a:r>
              <a:rPr lang="en-US" sz="1600" b="0" dirty="0" err="1"/>
              <a:t>weinig</a:t>
            </a:r>
            <a:r>
              <a:rPr lang="en-US" sz="1600" b="0" dirty="0"/>
              <a:t> wind </a:t>
            </a:r>
            <a:r>
              <a:rPr lang="en-US" sz="1600" b="0" dirty="0" err="1"/>
              <a:t>krijgen</a:t>
            </a:r>
            <a:r>
              <a:rPr lang="en-US" sz="1600" b="0" dirty="0"/>
              <a:t> . We </a:t>
            </a:r>
            <a:r>
              <a:rPr lang="en-US" sz="1600" b="0" dirty="0" err="1"/>
              <a:t>planten</a:t>
            </a:r>
            <a:r>
              <a:rPr lang="en-US" sz="1600" b="0" dirty="0"/>
              <a:t> het op het </a:t>
            </a:r>
            <a:r>
              <a:rPr lang="en-US" sz="1600" b="0" dirty="0" err="1"/>
              <a:t>hoge</a:t>
            </a:r>
            <a:r>
              <a:rPr lang="en-US" sz="1600" b="0" dirty="0"/>
              <a:t> </a:t>
            </a:r>
            <a:r>
              <a:rPr lang="en-US" sz="1600" b="0" dirty="0" err="1"/>
              <a:t>gebouw</a:t>
            </a:r>
            <a:r>
              <a:rPr lang="en-US" sz="1600" b="0" dirty="0"/>
              <a:t> van het </a:t>
            </a:r>
            <a:r>
              <a:rPr lang="en-US" sz="1600" b="0" dirty="0" err="1"/>
              <a:t>datacentrum</a:t>
            </a:r>
            <a:r>
              <a:rPr lang="en-US" sz="1600" b="0" dirty="0"/>
              <a:t> </a:t>
            </a:r>
            <a:r>
              <a:rPr lang="en-US" sz="1600" b="0" dirty="0" err="1"/>
              <a:t>gaan</a:t>
            </a:r>
            <a:r>
              <a:rPr lang="en-US" sz="1600" b="0" dirty="0"/>
              <a:t> </a:t>
            </a:r>
            <a:r>
              <a:rPr lang="en-US" sz="1600" b="0" dirty="0" err="1"/>
              <a:t>planten</a:t>
            </a:r>
            <a:r>
              <a:rPr lang="en-US" sz="1600" b="0" dirty="0"/>
              <a:t>.</a:t>
            </a:r>
            <a:r>
              <a:rPr lang="en-US" sz="1600" b="0" dirty="0">
                <a:ea typeface="+mn-lt"/>
                <a:cs typeface="+mn-lt"/>
              </a:rPr>
              <a:t> </a:t>
            </a:r>
            <a:r>
              <a:rPr lang="en-US" sz="1600" b="0" dirty="0" err="1">
                <a:ea typeface="+mn-lt"/>
                <a:cs typeface="+mn-lt"/>
              </a:rPr>
              <a:t>Als</a:t>
            </a:r>
            <a:r>
              <a:rPr lang="en-US" sz="1600" b="0" dirty="0">
                <a:ea typeface="+mn-lt"/>
                <a:cs typeface="+mn-lt"/>
              </a:rPr>
              <a:t> het </a:t>
            </a:r>
            <a:r>
              <a:rPr lang="en-US" sz="1600" b="0" dirty="0" err="1">
                <a:ea typeface="+mn-lt"/>
                <a:cs typeface="+mn-lt"/>
              </a:rPr>
              <a:t>nou</a:t>
            </a:r>
            <a:r>
              <a:rPr lang="en-US" sz="1600" b="0" dirty="0">
                <a:ea typeface="+mn-lt"/>
                <a:cs typeface="+mn-lt"/>
              </a:rPr>
              <a:t> </a:t>
            </a:r>
            <a:r>
              <a:rPr lang="en-US" sz="1600" b="0" dirty="0" err="1">
                <a:ea typeface="+mn-lt"/>
                <a:cs typeface="+mn-lt"/>
              </a:rPr>
              <a:t>een</a:t>
            </a:r>
            <a:r>
              <a:rPr lang="en-US" sz="1600" b="0" dirty="0">
                <a:ea typeface="+mn-lt"/>
                <a:cs typeface="+mn-lt"/>
              </a:rPr>
              <a:t> </a:t>
            </a:r>
            <a:r>
              <a:rPr lang="en-US" sz="1600" b="0" dirty="0" err="1">
                <a:ea typeface="+mn-lt"/>
                <a:cs typeface="+mn-lt"/>
              </a:rPr>
              <a:t>lange</a:t>
            </a:r>
            <a:r>
              <a:rPr lang="en-US" sz="1600" b="0" dirty="0">
                <a:ea typeface="+mn-lt"/>
                <a:cs typeface="+mn-lt"/>
              </a:rPr>
              <a:t> </a:t>
            </a:r>
            <a:r>
              <a:rPr lang="en-US" sz="1600" b="0" dirty="0" err="1">
                <a:ea typeface="+mn-lt"/>
                <a:cs typeface="+mn-lt"/>
              </a:rPr>
              <a:t>tijd</a:t>
            </a:r>
            <a:r>
              <a:rPr lang="en-US" sz="1600" b="0" dirty="0">
                <a:ea typeface="+mn-lt"/>
                <a:cs typeface="+mn-lt"/>
              </a:rPr>
              <a:t> </a:t>
            </a:r>
            <a:r>
              <a:rPr lang="en-US" sz="1600" b="0" dirty="0" err="1">
                <a:ea typeface="+mn-lt"/>
                <a:cs typeface="+mn-lt"/>
              </a:rPr>
              <a:t>niet</a:t>
            </a:r>
            <a:r>
              <a:rPr lang="en-US" sz="1600" b="0" dirty="0">
                <a:ea typeface="+mn-lt"/>
                <a:cs typeface="+mn-lt"/>
              </a:rPr>
              <a:t> regent , </a:t>
            </a:r>
            <a:r>
              <a:rPr lang="en-US" sz="1600" b="0" dirty="0" err="1">
                <a:ea typeface="+mn-lt"/>
                <a:cs typeface="+mn-lt"/>
              </a:rPr>
              <a:t>nou</a:t>
            </a:r>
            <a:r>
              <a:rPr lang="en-US" sz="1600" b="0" dirty="0">
                <a:ea typeface="+mn-lt"/>
                <a:cs typeface="+mn-lt"/>
              </a:rPr>
              <a:t> regen is </a:t>
            </a:r>
            <a:r>
              <a:rPr lang="en-US" sz="1600" b="0" dirty="0" err="1">
                <a:ea typeface="+mn-lt"/>
                <a:cs typeface="+mn-lt"/>
              </a:rPr>
              <a:t>niet</a:t>
            </a:r>
            <a:r>
              <a:rPr lang="en-US" sz="1600" b="0" dirty="0">
                <a:ea typeface="+mn-lt"/>
                <a:cs typeface="+mn-lt"/>
              </a:rPr>
              <a:t> </a:t>
            </a:r>
            <a:r>
              <a:rPr lang="en-US" sz="1600" b="0" dirty="0" err="1">
                <a:ea typeface="+mn-lt"/>
                <a:cs typeface="+mn-lt"/>
              </a:rPr>
              <a:t>nodig</a:t>
            </a:r>
            <a:r>
              <a:rPr lang="en-US" sz="1600" b="0" dirty="0">
                <a:ea typeface="+mn-lt"/>
                <a:cs typeface="+mn-lt"/>
              </a:rPr>
              <a:t> want de </a:t>
            </a:r>
            <a:r>
              <a:rPr lang="en-US" sz="1600" b="0" dirty="0" err="1">
                <a:ea typeface="+mn-lt"/>
                <a:cs typeface="+mn-lt"/>
              </a:rPr>
              <a:t>klimplanten</a:t>
            </a:r>
            <a:r>
              <a:rPr lang="en-US" sz="1600" b="0" dirty="0">
                <a:ea typeface="+mn-lt"/>
                <a:cs typeface="+mn-lt"/>
              </a:rPr>
              <a:t> </a:t>
            </a:r>
            <a:r>
              <a:rPr lang="en-US" sz="1600" b="0" dirty="0" err="1">
                <a:ea typeface="+mn-lt"/>
                <a:cs typeface="+mn-lt"/>
              </a:rPr>
              <a:t>staan</a:t>
            </a:r>
            <a:r>
              <a:rPr lang="en-US" sz="1600" b="0" dirty="0">
                <a:ea typeface="+mn-lt"/>
                <a:cs typeface="+mn-lt"/>
              </a:rPr>
              <a:t> </a:t>
            </a:r>
            <a:r>
              <a:rPr lang="en-US" sz="1600" b="0" dirty="0" err="1">
                <a:ea typeface="+mn-lt"/>
                <a:cs typeface="+mn-lt"/>
              </a:rPr>
              <a:t>langs</a:t>
            </a:r>
            <a:r>
              <a:rPr lang="en-US" sz="1600" b="0" dirty="0">
                <a:ea typeface="+mn-lt"/>
                <a:cs typeface="+mn-lt"/>
              </a:rPr>
              <a:t> het water </a:t>
            </a:r>
            <a:r>
              <a:rPr lang="en-US" sz="1600" b="0" dirty="0" err="1">
                <a:ea typeface="+mn-lt"/>
                <a:cs typeface="+mn-lt"/>
              </a:rPr>
              <a:t>en</a:t>
            </a:r>
            <a:r>
              <a:rPr lang="en-US" sz="1600" b="0" dirty="0">
                <a:ea typeface="+mn-lt"/>
                <a:cs typeface="+mn-lt"/>
              </a:rPr>
              <a:t> </a:t>
            </a:r>
            <a:r>
              <a:rPr lang="en-US" sz="1600" b="0" dirty="0" err="1">
                <a:ea typeface="+mn-lt"/>
                <a:cs typeface="+mn-lt"/>
              </a:rPr>
              <a:t>ze</a:t>
            </a:r>
            <a:r>
              <a:rPr lang="en-US" sz="1600" b="0" dirty="0">
                <a:ea typeface="+mn-lt"/>
                <a:cs typeface="+mn-lt"/>
              </a:rPr>
              <a:t> </a:t>
            </a:r>
            <a:r>
              <a:rPr lang="en-US" sz="1600" b="0" dirty="0" err="1">
                <a:ea typeface="+mn-lt"/>
                <a:cs typeface="+mn-lt"/>
              </a:rPr>
              <a:t>drinken</a:t>
            </a:r>
            <a:r>
              <a:rPr lang="en-US" sz="1600" b="0" dirty="0">
                <a:ea typeface="+mn-lt"/>
                <a:cs typeface="+mn-lt"/>
              </a:rPr>
              <a:t> dan het </a:t>
            </a:r>
            <a:r>
              <a:rPr lang="en-US" sz="1600" b="0" dirty="0" err="1">
                <a:ea typeface="+mn-lt"/>
                <a:cs typeface="+mn-lt"/>
              </a:rPr>
              <a:t>vocht</a:t>
            </a:r>
            <a:r>
              <a:rPr lang="en-US" sz="1600" b="0" dirty="0">
                <a:ea typeface="+mn-lt"/>
                <a:cs typeface="+mn-lt"/>
              </a:rPr>
              <a:t> </a:t>
            </a:r>
            <a:r>
              <a:rPr lang="en-US" sz="1600" b="0" dirty="0" err="1">
                <a:ea typeface="+mn-lt"/>
                <a:cs typeface="+mn-lt"/>
              </a:rPr>
              <a:t>uit</a:t>
            </a:r>
            <a:r>
              <a:rPr lang="en-US" sz="1600" b="0" dirty="0">
                <a:ea typeface="+mn-lt"/>
                <a:cs typeface="+mn-lt"/>
              </a:rPr>
              <a:t> de </a:t>
            </a:r>
            <a:r>
              <a:rPr lang="en-US" sz="1600" b="0" dirty="0" err="1">
                <a:ea typeface="+mn-lt"/>
                <a:cs typeface="+mn-lt"/>
              </a:rPr>
              <a:t>rivier</a:t>
            </a:r>
            <a:r>
              <a:rPr lang="en-US" sz="1600" b="0" dirty="0">
                <a:ea typeface="+mn-lt"/>
                <a:cs typeface="+mn-lt"/>
              </a:rPr>
              <a:t>. We </a:t>
            </a:r>
            <a:r>
              <a:rPr lang="en-US" sz="1600" b="0" dirty="0" err="1">
                <a:ea typeface="+mn-lt"/>
                <a:cs typeface="+mn-lt"/>
              </a:rPr>
              <a:t>zetten</a:t>
            </a:r>
            <a:r>
              <a:rPr lang="en-US" sz="1600" b="0" dirty="0">
                <a:ea typeface="+mn-lt"/>
                <a:cs typeface="+mn-lt"/>
              </a:rPr>
              <a:t> 4 </a:t>
            </a:r>
            <a:r>
              <a:rPr lang="en-US" sz="1600" b="0" dirty="0" err="1">
                <a:ea typeface="+mn-lt"/>
                <a:cs typeface="+mn-lt"/>
              </a:rPr>
              <a:t>planten</a:t>
            </a:r>
            <a:r>
              <a:rPr lang="en-US" sz="1600" b="0" dirty="0">
                <a:ea typeface="+mn-lt"/>
                <a:cs typeface="+mn-lt"/>
              </a:rPr>
              <a:t> per </a:t>
            </a:r>
            <a:r>
              <a:rPr lang="en-US" sz="1600" b="0" dirty="0" err="1">
                <a:ea typeface="+mn-lt"/>
                <a:cs typeface="+mn-lt"/>
              </a:rPr>
              <a:t>kant</a:t>
            </a:r>
            <a:r>
              <a:rPr lang="en-US" sz="1600" b="0" dirty="0">
                <a:ea typeface="+mn-lt"/>
                <a:cs typeface="+mn-lt"/>
              </a:rPr>
              <a:t> </a:t>
            </a:r>
            <a:r>
              <a:rPr lang="en-US" sz="1600" b="0" dirty="0" err="1">
                <a:ea typeface="+mn-lt"/>
                <a:cs typeface="+mn-lt"/>
              </a:rPr>
              <a:t>zodat</a:t>
            </a:r>
            <a:r>
              <a:rPr lang="en-US" sz="1600" b="0" dirty="0">
                <a:ea typeface="+mn-lt"/>
                <a:cs typeface="+mn-lt"/>
              </a:rPr>
              <a:t> er </a:t>
            </a:r>
            <a:r>
              <a:rPr lang="en-US" sz="1600" b="0" dirty="0" err="1">
                <a:ea typeface="+mn-lt"/>
                <a:cs typeface="+mn-lt"/>
              </a:rPr>
              <a:t>genoeg</a:t>
            </a:r>
            <a:r>
              <a:rPr lang="en-US" sz="1600" b="0" dirty="0">
                <a:ea typeface="+mn-lt"/>
                <a:cs typeface="+mn-lt"/>
              </a:rPr>
              <a:t> </a:t>
            </a:r>
            <a:r>
              <a:rPr lang="en-US" sz="1600" b="0" dirty="0" err="1">
                <a:ea typeface="+mn-lt"/>
                <a:cs typeface="+mn-lt"/>
              </a:rPr>
              <a:t>planten</a:t>
            </a:r>
            <a:r>
              <a:rPr lang="en-US" sz="1600" b="0" dirty="0">
                <a:ea typeface="+mn-lt"/>
                <a:cs typeface="+mn-lt"/>
              </a:rPr>
              <a:t> </a:t>
            </a:r>
            <a:r>
              <a:rPr lang="en-US" sz="1600" b="0" dirty="0" err="1">
                <a:ea typeface="+mn-lt"/>
                <a:cs typeface="+mn-lt"/>
              </a:rPr>
              <a:t>zijn</a:t>
            </a:r>
            <a:r>
              <a:rPr lang="en-US" sz="1600" b="0" dirty="0">
                <a:ea typeface="+mn-lt"/>
                <a:cs typeface="+mn-lt"/>
              </a:rPr>
              <a:t>. We </a:t>
            </a:r>
            <a:r>
              <a:rPr lang="en-US" sz="1600" b="0" dirty="0" err="1">
                <a:ea typeface="+mn-lt"/>
                <a:cs typeface="+mn-lt"/>
              </a:rPr>
              <a:t>willen</a:t>
            </a:r>
            <a:r>
              <a:rPr lang="en-US" sz="1600" b="0" dirty="0">
                <a:ea typeface="+mn-lt"/>
                <a:cs typeface="+mn-lt"/>
              </a:rPr>
              <a:t> </a:t>
            </a:r>
            <a:r>
              <a:rPr lang="en-US" sz="1600" b="0" dirty="0" err="1">
                <a:ea typeface="+mn-lt"/>
                <a:cs typeface="+mn-lt"/>
              </a:rPr>
              <a:t>dat</a:t>
            </a:r>
            <a:r>
              <a:rPr lang="en-US" sz="1600" b="0" dirty="0">
                <a:ea typeface="+mn-lt"/>
                <a:cs typeface="+mn-lt"/>
              </a:rPr>
              <a:t> </a:t>
            </a:r>
            <a:r>
              <a:rPr lang="en-US" sz="1600" b="0" dirty="0" err="1">
                <a:ea typeface="+mn-lt"/>
                <a:cs typeface="+mn-lt"/>
              </a:rPr>
              <a:t>doen</a:t>
            </a:r>
            <a:r>
              <a:rPr lang="en-US" sz="1600" b="0" dirty="0">
                <a:ea typeface="+mn-lt"/>
                <a:cs typeface="+mn-lt"/>
              </a:rPr>
              <a:t> </a:t>
            </a:r>
            <a:r>
              <a:rPr lang="en-US" sz="1600" b="0" dirty="0" err="1">
                <a:ea typeface="+mn-lt"/>
                <a:cs typeface="+mn-lt"/>
              </a:rPr>
              <a:t>omdat</a:t>
            </a:r>
            <a:r>
              <a:rPr lang="en-US" sz="1600" b="0" dirty="0">
                <a:ea typeface="+mn-lt"/>
                <a:cs typeface="+mn-lt"/>
              </a:rPr>
              <a:t> het </a:t>
            </a:r>
            <a:r>
              <a:rPr lang="en-US" sz="1600" b="0" dirty="0" err="1">
                <a:ea typeface="+mn-lt"/>
                <a:cs typeface="+mn-lt"/>
              </a:rPr>
              <a:t>insecten</a:t>
            </a:r>
            <a:r>
              <a:rPr lang="en-US" sz="1600" b="0" dirty="0">
                <a:ea typeface="+mn-lt"/>
                <a:cs typeface="+mn-lt"/>
              </a:rPr>
              <a:t>  </a:t>
            </a:r>
            <a:r>
              <a:rPr lang="en-US" sz="1600" b="0" dirty="0" err="1">
                <a:ea typeface="+mn-lt"/>
                <a:cs typeface="+mn-lt"/>
              </a:rPr>
              <a:t>aantrekt</a:t>
            </a:r>
            <a:r>
              <a:rPr lang="en-US" sz="1600" b="0" dirty="0">
                <a:ea typeface="+mn-lt"/>
                <a:cs typeface="+mn-lt"/>
              </a:rPr>
              <a:t> </a:t>
            </a:r>
            <a:r>
              <a:rPr lang="en-US" sz="1600" b="0" dirty="0" err="1">
                <a:ea typeface="+mn-lt"/>
                <a:cs typeface="+mn-lt"/>
              </a:rPr>
              <a:t>en</a:t>
            </a:r>
            <a:r>
              <a:rPr lang="en-US" sz="1600" b="0" dirty="0">
                <a:ea typeface="+mn-lt"/>
                <a:cs typeface="+mn-lt"/>
              </a:rPr>
              <a:t> </a:t>
            </a:r>
            <a:r>
              <a:rPr lang="en-US" sz="1600" b="0" dirty="0" err="1">
                <a:ea typeface="+mn-lt"/>
                <a:cs typeface="+mn-lt"/>
              </a:rPr>
              <a:t>vogels</a:t>
            </a:r>
            <a:r>
              <a:rPr lang="en-US" sz="1600" b="0" dirty="0">
                <a:ea typeface="+mn-lt"/>
                <a:cs typeface="+mn-lt"/>
              </a:rPr>
              <a:t> </a:t>
            </a:r>
            <a:r>
              <a:rPr lang="en-US" sz="1600" b="0" dirty="0" err="1">
                <a:ea typeface="+mn-lt"/>
                <a:cs typeface="+mn-lt"/>
              </a:rPr>
              <a:t>voor</a:t>
            </a:r>
            <a:r>
              <a:rPr lang="en-US" sz="1600" b="0" dirty="0">
                <a:ea typeface="+mn-lt"/>
                <a:cs typeface="+mn-lt"/>
              </a:rPr>
              <a:t> het </a:t>
            </a:r>
            <a:r>
              <a:rPr lang="en-US" sz="1600" b="0" dirty="0" err="1">
                <a:ea typeface="+mn-lt"/>
                <a:cs typeface="+mn-lt"/>
              </a:rPr>
              <a:t>verblijf</a:t>
            </a:r>
            <a:r>
              <a:rPr lang="en-US" sz="1600" b="0" dirty="0">
                <a:ea typeface="+mn-lt"/>
                <a:cs typeface="+mn-lt"/>
              </a:rPr>
              <a:t>.  </a:t>
            </a:r>
            <a:r>
              <a:rPr lang="en-US" sz="1600" b="0" dirty="0" err="1">
                <a:ea typeface="+mn-lt"/>
                <a:cs typeface="+mn-lt"/>
              </a:rPr>
              <a:t>Ons</a:t>
            </a:r>
            <a:r>
              <a:rPr lang="en-US" sz="1600" b="0" dirty="0">
                <a:ea typeface="+mn-lt"/>
                <a:cs typeface="+mn-lt"/>
              </a:rPr>
              <a:t> </a:t>
            </a:r>
            <a:r>
              <a:rPr lang="en-US" sz="1600" b="0" dirty="0" err="1">
                <a:ea typeface="+mn-lt"/>
                <a:cs typeface="+mn-lt"/>
              </a:rPr>
              <a:t>doel</a:t>
            </a:r>
            <a:r>
              <a:rPr lang="en-US" sz="1600" b="0" dirty="0">
                <a:ea typeface="+mn-lt"/>
                <a:cs typeface="+mn-lt"/>
              </a:rPr>
              <a:t> is </a:t>
            </a:r>
            <a:r>
              <a:rPr lang="en-US" sz="1600" b="0" dirty="0" err="1">
                <a:ea typeface="+mn-lt"/>
                <a:cs typeface="+mn-lt"/>
              </a:rPr>
              <a:t>ook</a:t>
            </a:r>
            <a:r>
              <a:rPr lang="en-US" sz="1600" b="0" dirty="0">
                <a:ea typeface="+mn-lt"/>
                <a:cs typeface="+mn-lt"/>
              </a:rPr>
              <a:t> </a:t>
            </a:r>
            <a:r>
              <a:rPr lang="en-US" sz="1600" b="0" dirty="0" err="1">
                <a:ea typeface="+mn-lt"/>
                <a:cs typeface="+mn-lt"/>
              </a:rPr>
              <a:t>dat</a:t>
            </a:r>
            <a:r>
              <a:rPr lang="en-US" sz="1600" b="0" dirty="0">
                <a:ea typeface="+mn-lt"/>
                <a:cs typeface="+mn-lt"/>
              </a:rPr>
              <a:t> het </a:t>
            </a:r>
            <a:r>
              <a:rPr lang="en-US" sz="1600" b="0" dirty="0" err="1">
                <a:ea typeface="+mn-lt"/>
                <a:cs typeface="+mn-lt"/>
              </a:rPr>
              <a:t>gebouw</a:t>
            </a:r>
            <a:r>
              <a:rPr lang="en-US" sz="1600" b="0" dirty="0">
                <a:ea typeface="+mn-lt"/>
                <a:cs typeface="+mn-lt"/>
              </a:rPr>
              <a:t> </a:t>
            </a:r>
            <a:r>
              <a:rPr lang="en-US" sz="1600" b="0" dirty="0" err="1">
                <a:ea typeface="+mn-lt"/>
                <a:cs typeface="+mn-lt"/>
              </a:rPr>
              <a:t>één</a:t>
            </a:r>
            <a:r>
              <a:rPr lang="en-US" sz="1600" b="0" dirty="0">
                <a:ea typeface="+mn-lt"/>
                <a:cs typeface="+mn-lt"/>
              </a:rPr>
              <a:t> </a:t>
            </a:r>
            <a:r>
              <a:rPr lang="en-US" sz="1600" b="0" dirty="0" err="1">
                <a:ea typeface="+mn-lt"/>
                <a:cs typeface="+mn-lt"/>
              </a:rPr>
              <a:t>wordt</a:t>
            </a:r>
            <a:r>
              <a:rPr lang="en-US" sz="1600" b="0" dirty="0">
                <a:ea typeface="+mn-lt"/>
                <a:cs typeface="+mn-lt"/>
              </a:rPr>
              <a:t> met de </a:t>
            </a:r>
            <a:r>
              <a:rPr lang="en-US" sz="1600" b="0" dirty="0" err="1">
                <a:ea typeface="+mn-lt"/>
                <a:cs typeface="+mn-lt"/>
              </a:rPr>
              <a:t>natuur</a:t>
            </a:r>
            <a:r>
              <a:rPr lang="en-US" sz="1600" b="0" dirty="0">
                <a:ea typeface="+mn-lt"/>
                <a:cs typeface="+mn-lt"/>
              </a:rPr>
              <a:t> </a:t>
            </a:r>
            <a:r>
              <a:rPr lang="en-US" sz="1600" b="0" dirty="0" err="1">
                <a:ea typeface="+mn-lt"/>
                <a:cs typeface="+mn-lt"/>
              </a:rPr>
              <a:t>en</a:t>
            </a:r>
            <a:r>
              <a:rPr lang="en-US" sz="1600" b="0" dirty="0">
                <a:ea typeface="+mn-lt"/>
                <a:cs typeface="+mn-lt"/>
              </a:rPr>
              <a:t> de </a:t>
            </a:r>
            <a:r>
              <a:rPr lang="en-US" sz="1600" b="0" dirty="0" err="1">
                <a:ea typeface="+mn-lt"/>
                <a:cs typeface="+mn-lt"/>
              </a:rPr>
              <a:t>klimplanten</a:t>
            </a:r>
            <a:r>
              <a:rPr lang="en-US" sz="1600" b="0" dirty="0">
                <a:ea typeface="+mn-lt"/>
                <a:cs typeface="+mn-lt"/>
              </a:rPr>
              <a:t> </a:t>
            </a:r>
            <a:r>
              <a:rPr lang="en-US" sz="1600" b="0" dirty="0" err="1">
                <a:ea typeface="+mn-lt"/>
                <a:cs typeface="+mn-lt"/>
              </a:rPr>
              <a:t>helpen</a:t>
            </a:r>
            <a:r>
              <a:rPr lang="en-US" sz="1600" b="0" dirty="0">
                <a:ea typeface="+mn-lt"/>
                <a:cs typeface="+mn-lt"/>
              </a:rPr>
              <a:t> </a:t>
            </a:r>
            <a:r>
              <a:rPr lang="en-US" sz="1600" b="0" dirty="0" err="1">
                <a:ea typeface="+mn-lt"/>
                <a:cs typeface="+mn-lt"/>
              </a:rPr>
              <a:t>daarbij</a:t>
            </a:r>
            <a:r>
              <a:rPr lang="en-US" sz="1600" b="0" dirty="0">
                <a:ea typeface="+mn-lt"/>
                <a:cs typeface="+mn-lt"/>
              </a:rPr>
              <a:t>. Ze </a:t>
            </a:r>
            <a:r>
              <a:rPr lang="en-US" sz="1600" b="0" dirty="0" err="1">
                <a:ea typeface="+mn-lt"/>
                <a:cs typeface="+mn-lt"/>
              </a:rPr>
              <a:t>helpen</a:t>
            </a:r>
            <a:r>
              <a:rPr lang="en-US" sz="1600" b="0" dirty="0">
                <a:ea typeface="+mn-lt"/>
                <a:cs typeface="+mn-lt"/>
              </a:rPr>
              <a:t> </a:t>
            </a:r>
            <a:r>
              <a:rPr lang="en-US" sz="1600" b="0" dirty="0" err="1">
                <a:ea typeface="+mn-lt"/>
                <a:cs typeface="+mn-lt"/>
              </a:rPr>
              <a:t>natuurlijk</a:t>
            </a:r>
            <a:r>
              <a:rPr lang="en-US" sz="1600" b="0" dirty="0">
                <a:ea typeface="+mn-lt"/>
                <a:cs typeface="+mn-lt"/>
              </a:rPr>
              <a:t> </a:t>
            </a:r>
            <a:r>
              <a:rPr lang="en-US" sz="1600" b="0" dirty="0" err="1">
                <a:ea typeface="+mn-lt"/>
                <a:cs typeface="+mn-lt"/>
              </a:rPr>
              <a:t>ook</a:t>
            </a:r>
            <a:r>
              <a:rPr lang="en-US" sz="1600" b="0" dirty="0">
                <a:ea typeface="+mn-lt"/>
                <a:cs typeface="+mn-lt"/>
              </a:rPr>
              <a:t> </a:t>
            </a:r>
            <a:r>
              <a:rPr lang="en-US" sz="1600" b="0" dirty="0" err="1">
                <a:ea typeface="+mn-lt"/>
                <a:cs typeface="+mn-lt"/>
              </a:rPr>
              <a:t>goed</a:t>
            </a:r>
            <a:r>
              <a:rPr lang="en-US" sz="1600" b="0" dirty="0">
                <a:ea typeface="+mn-lt"/>
                <a:cs typeface="+mn-lt"/>
              </a:rPr>
              <a:t> </a:t>
            </a:r>
            <a:r>
              <a:rPr lang="en-US" sz="1600" b="0" dirty="0" err="1">
                <a:ea typeface="+mn-lt"/>
                <a:cs typeface="+mn-lt"/>
              </a:rPr>
              <a:t>bij</a:t>
            </a:r>
            <a:r>
              <a:rPr lang="en-US" sz="1600" b="0" dirty="0">
                <a:ea typeface="+mn-lt"/>
                <a:cs typeface="+mn-lt"/>
              </a:rPr>
              <a:t> de </a:t>
            </a:r>
            <a:r>
              <a:rPr lang="en-US" sz="1600" b="0" dirty="0" err="1">
                <a:ea typeface="+mn-lt"/>
                <a:cs typeface="+mn-lt"/>
              </a:rPr>
              <a:t>isolatie</a:t>
            </a:r>
            <a:r>
              <a:rPr lang="en-US" sz="1600" b="0" dirty="0">
                <a:ea typeface="+mn-lt"/>
                <a:cs typeface="+mn-lt"/>
              </a:rPr>
              <a:t> van het </a:t>
            </a:r>
            <a:r>
              <a:rPr lang="en-US" sz="1600" b="0" dirty="0" err="1">
                <a:ea typeface="+mn-lt"/>
                <a:cs typeface="+mn-lt"/>
              </a:rPr>
              <a:t>gebouw</a:t>
            </a:r>
            <a:r>
              <a:rPr lang="en-US" sz="1600" b="0" dirty="0">
                <a:ea typeface="+mn-lt"/>
                <a:cs typeface="+mn-lt"/>
              </a:rPr>
              <a:t>. </a:t>
            </a:r>
            <a:endParaRPr lang="en-US" sz="1600" b="0" dirty="0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131715C2-DD36-44A7-A883-F7DFA964D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317" y="1765466"/>
            <a:ext cx="5239512" cy="461563"/>
          </a:xfrm>
        </p:spPr>
        <p:txBody>
          <a:bodyPr>
            <a:normAutofit fontScale="92500" lnSpcReduction="10000"/>
          </a:bodyPr>
          <a:lstStyle/>
          <a:p>
            <a:r>
              <a:rPr lang="en-US" sz="2800"/>
              <a:t>Vogel/</a:t>
            </a:r>
            <a:r>
              <a:rPr lang="en-US" sz="2800" err="1"/>
              <a:t>vleermuis</a:t>
            </a:r>
            <a:r>
              <a:rPr lang="en-US" sz="2800"/>
              <a:t> </a:t>
            </a:r>
            <a:r>
              <a:rPr lang="en-US" sz="2800" err="1"/>
              <a:t>verblijf</a:t>
            </a:r>
            <a:r>
              <a:rPr lang="en-US" sz="2800"/>
              <a:t>.</a:t>
            </a:r>
          </a:p>
        </p:txBody>
      </p:sp>
      <p:sp>
        <p:nvSpPr>
          <p:cNvPr id="37" name="Content Placeholder 36">
            <a:extLst>
              <a:ext uri="{FF2B5EF4-FFF2-40B4-BE49-F238E27FC236}">
                <a16:creationId xmlns:a16="http://schemas.microsoft.com/office/drawing/2014/main" id="{CF618BCD-6805-42DD-B6CD-2A6B01EC12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49842" y="2365131"/>
            <a:ext cx="5673428" cy="271972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1600" dirty="0">
                <a:ea typeface="+mn-lt"/>
                <a:cs typeface="+mn-lt"/>
              </a:rPr>
              <a:t>We </a:t>
            </a:r>
            <a:r>
              <a:rPr lang="en-US" sz="1600" dirty="0" err="1">
                <a:ea typeface="+mn-lt"/>
                <a:cs typeface="+mn-lt"/>
              </a:rPr>
              <a:t>hebben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ook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een</a:t>
            </a:r>
            <a:r>
              <a:rPr lang="en-US" sz="1600" dirty="0">
                <a:ea typeface="+mn-lt"/>
                <a:cs typeface="+mn-lt"/>
              </a:rPr>
              <a:t> idee </a:t>
            </a:r>
            <a:r>
              <a:rPr lang="en-US" sz="1600" dirty="0" err="1">
                <a:ea typeface="+mn-lt"/>
                <a:cs typeface="+mn-lt"/>
              </a:rPr>
              <a:t>dat</a:t>
            </a:r>
            <a:r>
              <a:rPr lang="en-US" sz="1600" dirty="0">
                <a:ea typeface="+mn-lt"/>
                <a:cs typeface="+mn-lt"/>
              </a:rPr>
              <a:t> we </a:t>
            </a:r>
            <a:r>
              <a:rPr lang="en-US" sz="1600" dirty="0" err="1">
                <a:ea typeface="+mn-lt"/>
                <a:cs typeface="+mn-lt"/>
              </a:rPr>
              <a:t>een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rustplek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voor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vleermuizen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en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vogels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neerzetten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zodat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ze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na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lange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vluchten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kunnen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uitrusten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en</a:t>
            </a:r>
            <a:r>
              <a:rPr lang="en-US" sz="1600" dirty="0">
                <a:ea typeface="+mn-lt"/>
                <a:cs typeface="+mn-lt"/>
              </a:rPr>
              <a:t> wat </a:t>
            </a:r>
            <a:r>
              <a:rPr lang="en-US" sz="1600" dirty="0" err="1">
                <a:ea typeface="+mn-lt"/>
                <a:cs typeface="+mn-lt"/>
              </a:rPr>
              <a:t>kunnen</a:t>
            </a:r>
            <a:r>
              <a:rPr lang="en-US" sz="1600" dirty="0">
                <a:ea typeface="+mn-lt"/>
                <a:cs typeface="+mn-lt"/>
              </a:rPr>
              <a:t> eten. In </a:t>
            </a:r>
            <a:r>
              <a:rPr lang="en-US" sz="1600" dirty="0" err="1">
                <a:ea typeface="+mn-lt"/>
                <a:cs typeface="+mn-lt"/>
              </a:rPr>
              <a:t>ons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verblijf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kunnen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vogels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en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vleermuizen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doen</a:t>
            </a:r>
            <a:r>
              <a:rPr lang="en-US" sz="1600" dirty="0">
                <a:ea typeface="+mn-lt"/>
                <a:cs typeface="+mn-lt"/>
              </a:rPr>
              <a:t> wat </a:t>
            </a:r>
            <a:r>
              <a:rPr lang="en-US" sz="1600" dirty="0" err="1">
                <a:ea typeface="+mn-lt"/>
                <a:cs typeface="+mn-lt"/>
              </a:rPr>
              <a:t>ze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ook</a:t>
            </a:r>
            <a:r>
              <a:rPr lang="en-US" sz="1600" dirty="0">
                <a:ea typeface="+mn-lt"/>
                <a:cs typeface="+mn-lt"/>
              </a:rPr>
              <a:t>  in de </a:t>
            </a:r>
            <a:r>
              <a:rPr lang="en-US" sz="1600" dirty="0" err="1">
                <a:ea typeface="+mn-lt"/>
                <a:cs typeface="+mn-lt"/>
              </a:rPr>
              <a:t>natuur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zouden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doen</a:t>
            </a:r>
            <a:r>
              <a:rPr lang="en-US" sz="1600" dirty="0">
                <a:ea typeface="+mn-lt"/>
                <a:cs typeface="+mn-lt"/>
              </a:rPr>
              <a:t>. Er </a:t>
            </a:r>
            <a:r>
              <a:rPr lang="en-US" sz="1600" dirty="0" err="1">
                <a:ea typeface="+mn-lt"/>
                <a:cs typeface="+mn-lt"/>
              </a:rPr>
              <a:t>staan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houten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balken</a:t>
            </a:r>
            <a:r>
              <a:rPr lang="en-US" sz="1600" dirty="0">
                <a:ea typeface="+mn-lt"/>
                <a:cs typeface="+mn-lt"/>
              </a:rPr>
              <a:t> op het dak met </a:t>
            </a:r>
            <a:r>
              <a:rPr lang="en-US" sz="1600" dirty="0" err="1">
                <a:ea typeface="+mn-lt"/>
                <a:cs typeface="+mn-lt"/>
              </a:rPr>
              <a:t>gaten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erin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waar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vleermuizen</a:t>
            </a:r>
            <a:r>
              <a:rPr lang="en-US" sz="1600" dirty="0">
                <a:ea typeface="+mn-lt"/>
                <a:cs typeface="+mn-lt"/>
              </a:rPr>
              <a:t> in </a:t>
            </a:r>
            <a:r>
              <a:rPr lang="en-US" sz="1600" dirty="0" err="1">
                <a:ea typeface="+mn-lt"/>
                <a:cs typeface="+mn-lt"/>
              </a:rPr>
              <a:t>slapen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en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aan</a:t>
            </a:r>
            <a:r>
              <a:rPr lang="en-US" sz="1600" dirty="0">
                <a:ea typeface="+mn-lt"/>
                <a:cs typeface="+mn-lt"/>
              </a:rPr>
              <a:t> de </a:t>
            </a:r>
            <a:r>
              <a:rPr lang="en-US" sz="1600" dirty="0" err="1">
                <a:ea typeface="+mn-lt"/>
                <a:cs typeface="+mn-lt"/>
              </a:rPr>
              <a:t>palen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hangen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ook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vogelhuisjes</a:t>
            </a:r>
            <a:r>
              <a:rPr lang="en-US" sz="1600" dirty="0">
                <a:ea typeface="+mn-lt"/>
                <a:cs typeface="+mn-lt"/>
              </a:rPr>
              <a:t>. Het eten </a:t>
            </a:r>
            <a:r>
              <a:rPr lang="en-US" sz="1600" dirty="0" err="1">
                <a:ea typeface="+mn-lt"/>
                <a:cs typeface="+mn-lt"/>
              </a:rPr>
              <a:t>halen</a:t>
            </a:r>
            <a:r>
              <a:rPr lang="en-US" sz="1600" dirty="0">
                <a:ea typeface="+mn-lt"/>
                <a:cs typeface="+mn-lt"/>
              </a:rPr>
              <a:t> de </a:t>
            </a:r>
            <a:r>
              <a:rPr lang="en-US" sz="1600" dirty="0" err="1">
                <a:ea typeface="+mn-lt"/>
                <a:cs typeface="+mn-lt"/>
              </a:rPr>
              <a:t>vleermuizen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en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vogels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weer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uit</a:t>
            </a:r>
            <a:r>
              <a:rPr lang="en-US" sz="1600" dirty="0">
                <a:ea typeface="+mn-lt"/>
                <a:cs typeface="+mn-lt"/>
              </a:rPr>
              <a:t> de </a:t>
            </a:r>
            <a:r>
              <a:rPr lang="en-US" sz="1600" dirty="0" err="1">
                <a:ea typeface="+mn-lt"/>
                <a:cs typeface="+mn-lt"/>
              </a:rPr>
              <a:t>plantenmuur</a:t>
            </a:r>
            <a:r>
              <a:rPr lang="en-US" sz="1600" dirty="0">
                <a:ea typeface="+mn-lt"/>
                <a:cs typeface="+mn-lt"/>
              </a:rPr>
              <a:t>. We </a:t>
            </a:r>
            <a:r>
              <a:rPr lang="en-US" sz="1600" dirty="0" err="1">
                <a:ea typeface="+mn-lt"/>
                <a:cs typeface="+mn-lt"/>
              </a:rPr>
              <a:t>gaan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ook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vuurvliegjes</a:t>
            </a:r>
            <a:r>
              <a:rPr lang="en-US" sz="1600" dirty="0">
                <a:ea typeface="+mn-lt"/>
                <a:cs typeface="+mn-lt"/>
              </a:rPr>
              <a:t>/</a:t>
            </a:r>
            <a:r>
              <a:rPr lang="en-US" sz="1600" dirty="0" err="1">
                <a:ea typeface="+mn-lt"/>
                <a:cs typeface="+mn-lt"/>
              </a:rPr>
              <a:t>glimwormen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aantrekken</a:t>
            </a:r>
            <a:r>
              <a:rPr lang="en-US" sz="1600" dirty="0">
                <a:ea typeface="+mn-lt"/>
                <a:cs typeface="+mn-lt"/>
              </a:rPr>
              <a:t>. Er is </a:t>
            </a:r>
            <a:r>
              <a:rPr lang="en-US" sz="1600" dirty="0" err="1">
                <a:ea typeface="+mn-lt"/>
                <a:cs typeface="+mn-lt"/>
              </a:rPr>
              <a:t>zo'n</a:t>
            </a:r>
            <a:r>
              <a:rPr lang="en-US" sz="1600" dirty="0">
                <a:ea typeface="+mn-lt"/>
                <a:cs typeface="+mn-lt"/>
              </a:rPr>
              <a:t> plant die </a:t>
            </a:r>
            <a:r>
              <a:rPr lang="en-US" sz="1600" dirty="0" err="1">
                <a:ea typeface="+mn-lt"/>
                <a:cs typeface="+mn-lt"/>
              </a:rPr>
              <a:t>slakken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aantrekt</a:t>
            </a:r>
            <a:r>
              <a:rPr lang="en-US" sz="1600" dirty="0">
                <a:ea typeface="+mn-lt"/>
                <a:cs typeface="+mn-lt"/>
              </a:rPr>
              <a:t> ( </a:t>
            </a:r>
            <a:r>
              <a:rPr lang="en-US" sz="1600" dirty="0" err="1">
                <a:ea typeface="+mn-lt"/>
                <a:cs typeface="+mn-lt"/>
              </a:rPr>
              <a:t>hartlelie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hosta</a:t>
            </a:r>
            <a:r>
              <a:rPr lang="en-US" sz="1600" dirty="0">
                <a:ea typeface="+mn-lt"/>
                <a:cs typeface="+mn-lt"/>
              </a:rPr>
              <a:t>), die </a:t>
            </a:r>
            <a:r>
              <a:rPr lang="en-US" sz="1600" dirty="0" err="1">
                <a:ea typeface="+mn-lt"/>
                <a:cs typeface="+mn-lt"/>
              </a:rPr>
              <a:t>gaan</a:t>
            </a:r>
            <a:r>
              <a:rPr lang="en-US" sz="1600" dirty="0">
                <a:ea typeface="+mn-lt"/>
                <a:cs typeface="+mn-lt"/>
              </a:rPr>
              <a:t> we </a:t>
            </a:r>
            <a:r>
              <a:rPr lang="en-US" sz="1600" dirty="0" err="1">
                <a:ea typeface="+mn-lt"/>
                <a:cs typeface="+mn-lt"/>
              </a:rPr>
              <a:t>bij</a:t>
            </a:r>
            <a:r>
              <a:rPr lang="en-US" sz="1600" dirty="0">
                <a:ea typeface="+mn-lt"/>
                <a:cs typeface="+mn-lt"/>
              </a:rPr>
              <a:t> de </a:t>
            </a:r>
            <a:r>
              <a:rPr lang="en-US" sz="1600" dirty="0" err="1">
                <a:ea typeface="+mn-lt"/>
                <a:cs typeface="+mn-lt"/>
              </a:rPr>
              <a:t>vogelverblijf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planten</a:t>
            </a:r>
            <a:r>
              <a:rPr lang="en-US" sz="1600" dirty="0">
                <a:ea typeface="+mn-lt"/>
                <a:cs typeface="+mn-lt"/>
              </a:rPr>
              <a:t>. Want </a:t>
            </a:r>
            <a:r>
              <a:rPr lang="en-US" sz="1600" dirty="0" err="1">
                <a:ea typeface="+mn-lt"/>
                <a:cs typeface="+mn-lt"/>
              </a:rPr>
              <a:t>vuurvliegjes</a:t>
            </a:r>
            <a:r>
              <a:rPr lang="en-US" sz="1600" dirty="0">
                <a:ea typeface="+mn-lt"/>
                <a:cs typeface="+mn-lt"/>
              </a:rPr>
              <a:t>/</a:t>
            </a:r>
            <a:r>
              <a:rPr lang="en-US" sz="1600" dirty="0" err="1">
                <a:ea typeface="+mn-lt"/>
                <a:cs typeface="+mn-lt"/>
              </a:rPr>
              <a:t>glimwormen</a:t>
            </a:r>
            <a:r>
              <a:rPr lang="en-US" sz="1600" dirty="0">
                <a:ea typeface="+mn-lt"/>
                <a:cs typeface="+mn-lt"/>
              </a:rPr>
              <a:t> eten </a:t>
            </a:r>
            <a:r>
              <a:rPr lang="en-US" sz="1600" dirty="0" err="1">
                <a:ea typeface="+mn-lt"/>
                <a:cs typeface="+mn-lt"/>
              </a:rPr>
              <a:t>slakken</a:t>
            </a:r>
            <a:r>
              <a:rPr lang="en-US" sz="1600" dirty="0">
                <a:ea typeface="+mn-lt"/>
                <a:cs typeface="+mn-lt"/>
              </a:rPr>
              <a:t>. Het </a:t>
            </a:r>
            <a:r>
              <a:rPr lang="en-US" sz="1600" dirty="0" err="1">
                <a:ea typeface="+mn-lt"/>
                <a:cs typeface="+mn-lt"/>
              </a:rPr>
              <a:t>trekt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ook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automatisch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ook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vogels</a:t>
            </a:r>
            <a:r>
              <a:rPr lang="en-US" sz="1600" dirty="0">
                <a:ea typeface="+mn-lt"/>
                <a:cs typeface="+mn-lt"/>
              </a:rPr>
              <a:t>. Want </a:t>
            </a:r>
            <a:r>
              <a:rPr lang="en-US" sz="1600" dirty="0" err="1">
                <a:ea typeface="+mn-lt"/>
                <a:cs typeface="+mn-lt"/>
              </a:rPr>
              <a:t>vogels</a:t>
            </a:r>
            <a:r>
              <a:rPr lang="en-US" sz="1600" dirty="0">
                <a:ea typeface="+mn-lt"/>
                <a:cs typeface="+mn-lt"/>
              </a:rPr>
              <a:t> eten              ook </a:t>
            </a:r>
            <a:r>
              <a:rPr lang="en-US" sz="1600" dirty="0" err="1">
                <a:ea typeface="+mn-lt"/>
                <a:cs typeface="+mn-lt"/>
              </a:rPr>
              <a:t>slakken</a:t>
            </a:r>
            <a:r>
              <a:rPr lang="en-US" sz="1600">
                <a:ea typeface="+mn-lt"/>
                <a:cs typeface="+mn-lt"/>
              </a:rPr>
              <a:t>.</a:t>
            </a:r>
            <a:endParaRPr lang="en-US" sz="1600" dirty="0">
              <a:ea typeface="+mn-lt"/>
              <a:cs typeface="+mn-lt"/>
            </a:endParaRPr>
          </a:p>
          <a:p>
            <a:endParaRPr lang="en-US" sz="1600" dirty="0"/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56DAF4E-ED61-443C-B7EE-974B30A4634B}"/>
                  </a:ext>
                </a:extLst>
              </p14:cNvPr>
              <p14:cNvContentPartPr/>
              <p14:nvPr/>
            </p14:nvContentPartPr>
            <p14:xfrm>
              <a:off x="9689042" y="2375958"/>
              <a:ext cx="19050" cy="1905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56DAF4E-ED61-443C-B7EE-974B30A4634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736542" y="1423458"/>
                <a:ext cx="1905000" cy="190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3C4F9F24-0589-43D3-B687-875315D576C7}"/>
                  </a:ext>
                </a:extLst>
              </p14:cNvPr>
              <p14:cNvContentPartPr/>
              <p14:nvPr/>
            </p14:nvContentPartPr>
            <p14:xfrm>
              <a:off x="8048625" y="2227791"/>
              <a:ext cx="19050" cy="1905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3C4F9F24-0589-43D3-B687-875315D576C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096125" y="1275291"/>
                <a:ext cx="1905000" cy="190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8A3832ED-E2A5-48DF-8966-7782B05038C1}"/>
                  </a:ext>
                </a:extLst>
              </p14:cNvPr>
              <p14:cNvContentPartPr/>
              <p14:nvPr/>
            </p14:nvContentPartPr>
            <p14:xfrm>
              <a:off x="8048625" y="2227791"/>
              <a:ext cx="19050" cy="1905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8A3832ED-E2A5-48DF-8966-7782B05038C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096125" y="1275291"/>
                <a:ext cx="1905000" cy="190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8445BD8E-0F9F-45D9-99B5-17D47328B52B}"/>
                  </a:ext>
                </a:extLst>
              </p14:cNvPr>
              <p14:cNvContentPartPr/>
              <p14:nvPr/>
            </p14:nvContentPartPr>
            <p14:xfrm>
              <a:off x="8048625" y="2227791"/>
              <a:ext cx="19050" cy="1905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8445BD8E-0F9F-45D9-99B5-17D47328B52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096125" y="1275291"/>
                <a:ext cx="1905000" cy="190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F4998713-FC5E-4C35-9AED-B9426DB634E8}"/>
                  </a:ext>
                </a:extLst>
              </p14:cNvPr>
              <p14:cNvContentPartPr/>
              <p14:nvPr/>
            </p14:nvContentPartPr>
            <p14:xfrm>
              <a:off x="8048625" y="2227791"/>
              <a:ext cx="19050" cy="1905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F4998713-FC5E-4C35-9AED-B9426DB634E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096125" y="1275291"/>
                <a:ext cx="1905000" cy="190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E0BF247E-B757-48D8-BD9A-D3AF1A5A745C}"/>
                  </a:ext>
                </a:extLst>
              </p14:cNvPr>
              <p14:cNvContentPartPr/>
              <p14:nvPr/>
            </p14:nvContentPartPr>
            <p14:xfrm>
              <a:off x="8048625" y="2227791"/>
              <a:ext cx="19050" cy="1905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E0BF247E-B757-48D8-BD9A-D3AF1A5A745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096125" y="1275291"/>
                <a:ext cx="1905000" cy="1905000"/>
              </a:xfrm>
              <a:prstGeom prst="rect">
                <a:avLst/>
              </a:prstGeom>
            </p:spPr>
          </p:pic>
        </mc:Fallback>
      </mc:AlternateContent>
      <p:sp>
        <p:nvSpPr>
          <p:cNvPr id="35" name="TextBox 34">
            <a:extLst>
              <a:ext uri="{FF2B5EF4-FFF2-40B4-BE49-F238E27FC236}">
                <a16:creationId xmlns:a16="http://schemas.microsoft.com/office/drawing/2014/main" id="{B7EA5103-5776-4A32-B607-A1DF7A5E9AFD}"/>
              </a:ext>
            </a:extLst>
          </p:cNvPr>
          <p:cNvSpPr txBox="1"/>
          <p:nvPr/>
        </p:nvSpPr>
        <p:spPr>
          <a:xfrm flipV="1">
            <a:off x="-4146661" y="3055463"/>
            <a:ext cx="65616" cy="1376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600"/>
          </a:p>
        </p:txBody>
      </p:sp>
      <p:sp>
        <p:nvSpPr>
          <p:cNvPr id="71" name="Content Placeholder 70">
            <a:extLst>
              <a:ext uri="{FF2B5EF4-FFF2-40B4-BE49-F238E27FC236}">
                <a16:creationId xmlns:a16="http://schemas.microsoft.com/office/drawing/2014/main" id="{3231A238-9B21-486F-9A46-815B2ABB6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7252" y="1053907"/>
            <a:ext cx="4541012" cy="53955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b="1" err="1"/>
              <a:t>Klimplanten</a:t>
            </a:r>
            <a:endParaRPr lang="en-US" sz="2800" b="1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0102637-CE08-4A87-8509-B87CE515A66F}"/>
              </a:ext>
            </a:extLst>
          </p:cNvPr>
          <p:cNvSpPr txBox="1"/>
          <p:nvPr/>
        </p:nvSpPr>
        <p:spPr>
          <a:xfrm flipH="1">
            <a:off x="-3640607" y="-2818482"/>
            <a:ext cx="745913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o add text</a:t>
            </a:r>
          </a:p>
        </p:txBody>
      </p:sp>
      <p:pic>
        <p:nvPicPr>
          <p:cNvPr id="2" name="Graphic 4" descr="Bamboe met effen opvulling">
            <a:extLst>
              <a:ext uri="{FF2B5EF4-FFF2-40B4-BE49-F238E27FC236}">
                <a16:creationId xmlns:a16="http://schemas.microsoft.com/office/drawing/2014/main" id="{50374784-A0E2-45DE-8325-09E0A187C59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088615" y="4896784"/>
            <a:ext cx="3295650" cy="3295650"/>
          </a:xfrm>
          <a:prstGeom prst="rect">
            <a:avLst/>
          </a:prstGeom>
        </p:spPr>
      </p:pic>
      <p:pic>
        <p:nvPicPr>
          <p:cNvPr id="5" name="Graphic 10" descr="Bamboe silhouet">
            <a:extLst>
              <a:ext uri="{FF2B5EF4-FFF2-40B4-BE49-F238E27FC236}">
                <a16:creationId xmlns:a16="http://schemas.microsoft.com/office/drawing/2014/main" id="{E08B6E79-551E-4C5B-9C10-E4AAD6650B5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586259" y="5305426"/>
            <a:ext cx="3327400" cy="3327400"/>
          </a:xfrm>
          <a:prstGeom prst="rect">
            <a:avLst/>
          </a:prstGeom>
        </p:spPr>
      </p:pic>
      <p:pic>
        <p:nvPicPr>
          <p:cNvPr id="11" name="Graphic 11" descr="Bamboe met effen opvulling">
            <a:extLst>
              <a:ext uri="{FF2B5EF4-FFF2-40B4-BE49-F238E27FC236}">
                <a16:creationId xmlns:a16="http://schemas.microsoft.com/office/drawing/2014/main" id="{E2738109-25D6-48CB-9134-8E6BE905B1B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283204" y="-1968692"/>
            <a:ext cx="3094566" cy="3094566"/>
          </a:xfrm>
          <a:prstGeom prst="rect">
            <a:avLst/>
          </a:prstGeom>
        </p:spPr>
      </p:pic>
      <p:pic>
        <p:nvPicPr>
          <p:cNvPr id="12" name="Graphic 12" descr="Bamboe silhouet">
            <a:extLst>
              <a:ext uri="{FF2B5EF4-FFF2-40B4-BE49-F238E27FC236}">
                <a16:creationId xmlns:a16="http://schemas.microsoft.com/office/drawing/2014/main" id="{7F87130D-687C-49C0-A733-8B857523417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331758" y="-515408"/>
            <a:ext cx="2840567" cy="2861733"/>
          </a:xfrm>
          <a:prstGeom prst="rect">
            <a:avLst/>
          </a:prstGeom>
        </p:spPr>
      </p:pic>
      <p:pic>
        <p:nvPicPr>
          <p:cNvPr id="13" name="Graphic 13" descr="Bamboe met effen opvulling">
            <a:extLst>
              <a:ext uri="{FF2B5EF4-FFF2-40B4-BE49-F238E27FC236}">
                <a16:creationId xmlns:a16="http://schemas.microsoft.com/office/drawing/2014/main" id="{1B6A4134-18B7-4D07-854F-C3AEDD6E7E7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946217" y="82550"/>
            <a:ext cx="3634317" cy="3644900"/>
          </a:xfrm>
          <a:prstGeom prst="rect">
            <a:avLst/>
          </a:prstGeom>
        </p:spPr>
      </p:pic>
      <p:pic>
        <p:nvPicPr>
          <p:cNvPr id="14" name="Graphic 14" descr="Bamboe silhouet">
            <a:extLst>
              <a:ext uri="{FF2B5EF4-FFF2-40B4-BE49-F238E27FC236}">
                <a16:creationId xmlns:a16="http://schemas.microsoft.com/office/drawing/2014/main" id="{6396508E-3FC8-4025-990E-90187816D8E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-1795990" y="154455"/>
            <a:ext cx="2840567" cy="2872316"/>
          </a:xfrm>
          <a:prstGeom prst="rect">
            <a:avLst/>
          </a:prstGeom>
        </p:spPr>
      </p:pic>
      <p:pic>
        <p:nvPicPr>
          <p:cNvPr id="15" name="Graphic 15" descr="Vleermuizen silhouet">
            <a:extLst>
              <a:ext uri="{FF2B5EF4-FFF2-40B4-BE49-F238E27FC236}">
                <a16:creationId xmlns:a16="http://schemas.microsoft.com/office/drawing/2014/main" id="{5924F35A-AA4D-4365-8C16-C21AF9A4F18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496300" y="1087967"/>
            <a:ext cx="914400" cy="914400"/>
          </a:xfrm>
          <a:prstGeom prst="rect">
            <a:avLst/>
          </a:prstGeom>
        </p:spPr>
      </p:pic>
      <p:pic>
        <p:nvPicPr>
          <p:cNvPr id="16" name="Graphic 16" descr="Adelaar silhouet">
            <a:extLst>
              <a:ext uri="{FF2B5EF4-FFF2-40B4-BE49-F238E27FC236}">
                <a16:creationId xmlns:a16="http://schemas.microsoft.com/office/drawing/2014/main" id="{A2A2F750-F703-4DA7-84FF-B9FBF31CA9C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057351" y="5199555"/>
            <a:ext cx="914400" cy="914400"/>
          </a:xfrm>
          <a:prstGeom prst="rect">
            <a:avLst/>
          </a:prstGeom>
        </p:spPr>
      </p:pic>
      <p:pic>
        <p:nvPicPr>
          <p:cNvPr id="17" name="Graphic 17" descr="Vleermuizen met effen opvulling">
            <a:extLst>
              <a:ext uri="{FF2B5EF4-FFF2-40B4-BE49-F238E27FC236}">
                <a16:creationId xmlns:a16="http://schemas.microsoft.com/office/drawing/2014/main" id="{E7A69C80-C928-489A-85D8-553FEB0DD70A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 rot="-2280000">
            <a:off x="7607300" y="60113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184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3">
            <a:extLst>
              <a:ext uri="{FF2B5EF4-FFF2-40B4-BE49-F238E27FC236}">
                <a16:creationId xmlns:a16="http://schemas.microsoft.com/office/drawing/2014/main" id="{F0CAFDA3-320A-C24D-A7A1-20C1267EC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7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4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6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52" name="Straight Connector 68">
            <a:extLst>
              <a:ext uri="{FF2B5EF4-FFF2-40B4-BE49-F238E27FC236}">
                <a16:creationId xmlns:a16="http://schemas.microsoft.com/office/drawing/2014/main" id="{8231D73A-BA91-794F-8C09-4F4B41A6D0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3" name="Rectangle 70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7076D44-3DAA-45E7-A696-DE37B5EC7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133849" y="727624"/>
            <a:ext cx="3451363" cy="1153246"/>
          </a:xfrm>
        </p:spPr>
        <p:txBody>
          <a:bodyPr vert="horz" lIns="91440" tIns="45720" rIns="91440" bIns="45720" rtlCol="0" anchor="b">
            <a:normAutofit/>
          </a:bodyPr>
          <a:lstStyle/>
          <a:p>
            <a:endParaRPr lang="en-US" sz="400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BDFFCCF-0F33-4E95-8FD4-489FC4D0DA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05948" y="4126735"/>
            <a:ext cx="5265333" cy="154085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/>
              <a:t>Deze is de klimop hedera helix</a:t>
            </a:r>
            <a:endParaRPr lang="en-US" sz="3600" dirty="0"/>
          </a:p>
        </p:txBody>
      </p:sp>
      <p:grpSp>
        <p:nvGrpSpPr>
          <p:cNvPr id="68" name="Group 72">
            <a:extLst>
              <a:ext uri="{FF2B5EF4-FFF2-40B4-BE49-F238E27FC236}">
                <a16:creationId xmlns:a16="http://schemas.microsoft.com/office/drawing/2014/main" id="{05ADD15B-C747-D340-BF8A-A1DD2A6A9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74" name="Freeform 53">
              <a:extLst>
                <a:ext uri="{FF2B5EF4-FFF2-40B4-BE49-F238E27FC236}">
                  <a16:creationId xmlns:a16="http://schemas.microsoft.com/office/drawing/2014/main" id="{0B0B662E-0152-FD4E-B468-3F3593C151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0" name="Freeform 55">
              <a:extLst>
                <a:ext uri="{FF2B5EF4-FFF2-40B4-BE49-F238E27FC236}">
                  <a16:creationId xmlns:a16="http://schemas.microsoft.com/office/drawing/2014/main" id="{81BFFC99-6B9D-F240-BD39-160F4C5735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Freeform 57">
              <a:extLst>
                <a:ext uri="{FF2B5EF4-FFF2-40B4-BE49-F238E27FC236}">
                  <a16:creationId xmlns:a16="http://schemas.microsoft.com/office/drawing/2014/main" id="{4DC6AEB9-EEFF-D243-AEE2-42D0F9E53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58">
              <a:extLst>
                <a:ext uri="{FF2B5EF4-FFF2-40B4-BE49-F238E27FC236}">
                  <a16:creationId xmlns:a16="http://schemas.microsoft.com/office/drawing/2014/main" id="{D89DA958-651D-0049-A549-A9D22E4941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1FE039F1-6D47-C642-B506-452A83B0A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8A25913-51A2-4639-9F0A-09218CDDBB29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802655305"/>
      </p:ext>
    </p:extLst>
  </p:cSld>
  <p:clrMapOvr>
    <a:masterClrMapping/>
  </p:clrMapOvr>
</p:sld>
</file>

<file path=ppt/theme/theme1.xml><?xml version="1.0" encoding="utf-8"?>
<a:theme xmlns:a="http://schemas.openxmlformats.org/drawingml/2006/main" name="PunchcardVTI">
  <a:themeElements>
    <a:clrScheme name="AnalogousFromDarkSeedLeftStep">
      <a:dk1>
        <a:srgbClr val="000000"/>
      </a:dk1>
      <a:lt1>
        <a:srgbClr val="FFFFFF"/>
      </a:lt1>
      <a:dk2>
        <a:srgbClr val="1B2130"/>
      </a:dk2>
      <a:lt2>
        <a:srgbClr val="F0F3F1"/>
      </a:lt2>
      <a:accent1>
        <a:srgbClr val="D937B0"/>
      </a:accent1>
      <a:accent2>
        <a:srgbClr val="AD25C7"/>
      </a:accent2>
      <a:accent3>
        <a:srgbClr val="7B37D9"/>
      </a:accent3>
      <a:accent4>
        <a:srgbClr val="3A3ACC"/>
      </a:accent4>
      <a:accent5>
        <a:srgbClr val="377AD9"/>
      </a:accent5>
      <a:accent6>
        <a:srgbClr val="25ABC7"/>
      </a:accent6>
      <a:hlink>
        <a:srgbClr val="3F5EBF"/>
      </a:hlink>
      <a:folHlink>
        <a:srgbClr val="7F7F7F"/>
      </a:folHlink>
    </a:clrScheme>
    <a:fontScheme name="Punchcard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nchcardVTI" id="{C7262591-AF98-8F48-B56D-6342D2439B1A}" vid="{261D9F73-974A-B14E-9EAF-4871CCA60B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673</Words>
  <Application>Microsoft Office PowerPoint</Application>
  <PresentationFormat>Widescreen</PresentationFormat>
  <Paragraphs>33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PunchcardVTI</vt:lpstr>
      <vt:lpstr>Datacentrum </vt:lpstr>
      <vt:lpstr>Vuurvliegjes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lastModifiedBy>Zohal Azim</cp:lastModifiedBy>
  <cp:revision>250</cp:revision>
  <dcterms:created xsi:type="dcterms:W3CDTF">2021-10-06T10:51:36Z</dcterms:created>
  <dcterms:modified xsi:type="dcterms:W3CDTF">2022-06-29T14:20:27Z</dcterms:modified>
</cp:coreProperties>
</file>