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BF903-B64F-4CE4-B8FD-D4B4CDABA1EB}" v="8" dt="2022-06-14T06:44:47.371"/>
    <p1510:client id="{BF47CCA1-07C1-439B-8803-21C857FADE87}" v="177" dt="2022-06-14T05:10:29.7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26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310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1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3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6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948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5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8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1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5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9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0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1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B7CFDD-E67B-4078-9BD0-D09D4200E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91E377-3C4E-4C42-B42C-858169F3A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CB22E5-479E-63E0-88B0-04EE980E0C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1000"/>
          </a:blip>
          <a:srcRect t="14887" r="-2" b="21641"/>
          <a:stretch/>
        </p:blipFill>
        <p:spPr>
          <a:xfrm>
            <a:off x="-1" y="1"/>
            <a:ext cx="12192001" cy="68579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55401" y="1066801"/>
            <a:ext cx="7272408" cy="2077328"/>
          </a:xfrm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rmAutofit/>
          </a:bodyPr>
          <a:lstStyle/>
          <a:p>
            <a:r>
              <a:rPr lang="de-DE" sz="3600" err="1">
                <a:solidFill>
                  <a:schemeClr val="bg1"/>
                </a:solidFill>
                <a:cs typeface="Calibri Light"/>
              </a:rPr>
              <a:t>Eindpresentatie</a:t>
            </a:r>
            <a:br>
              <a:rPr lang="de-DE" sz="3600">
                <a:cs typeface="Calibri Light"/>
              </a:rPr>
            </a:br>
            <a:r>
              <a:rPr lang="de-DE" sz="2400">
                <a:solidFill>
                  <a:schemeClr val="bg1"/>
                </a:solidFill>
                <a:cs typeface="Calibri Light"/>
              </a:rPr>
              <a:t>van </a:t>
            </a:r>
            <a:r>
              <a:rPr lang="de-DE" sz="2400" err="1">
                <a:solidFill>
                  <a:schemeClr val="bg1"/>
                </a:solidFill>
                <a:cs typeface="Calibri Light"/>
              </a:rPr>
              <a:t>zooi</a:t>
            </a:r>
            <a:r>
              <a:rPr lang="de-DE" sz="2400">
                <a:solidFill>
                  <a:schemeClr val="bg1"/>
                </a:solidFill>
                <a:cs typeface="Calibri Light"/>
              </a:rPr>
              <a:t> </a:t>
            </a:r>
            <a:r>
              <a:rPr lang="de-DE" sz="2400" err="1">
                <a:solidFill>
                  <a:schemeClr val="bg1"/>
                </a:solidFill>
                <a:cs typeface="Calibri Light"/>
              </a:rPr>
              <a:t>naar</a:t>
            </a:r>
            <a:r>
              <a:rPr lang="de-DE" sz="2400">
                <a:solidFill>
                  <a:schemeClr val="bg1"/>
                </a:solidFill>
                <a:cs typeface="Calibri Light"/>
              </a:rPr>
              <a:t> </a:t>
            </a:r>
            <a:r>
              <a:rPr lang="de-DE" sz="2400" err="1">
                <a:solidFill>
                  <a:schemeClr val="bg1"/>
                </a:solidFill>
                <a:cs typeface="Calibri Light"/>
              </a:rPr>
              <a:t>mooi</a:t>
            </a:r>
            <a:endParaRPr lang="de-DE" sz="2400" err="1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558988" y="4876803"/>
            <a:ext cx="5074022" cy="1257295"/>
          </a:xfrm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z="2400">
                <a:solidFill>
                  <a:schemeClr val="bg1"/>
                </a:solidFill>
                <a:cs typeface="Calibri"/>
              </a:rPr>
              <a:t>Door: </a:t>
            </a:r>
            <a:r>
              <a:rPr lang="de-DE" sz="2400" err="1">
                <a:solidFill>
                  <a:schemeClr val="bg1"/>
                </a:solidFill>
                <a:cs typeface="Calibri"/>
              </a:rPr>
              <a:t>Lotus,Winnie</a:t>
            </a:r>
            <a:r>
              <a:rPr lang="de-DE" sz="2400">
                <a:solidFill>
                  <a:schemeClr val="bg1"/>
                </a:solidFill>
                <a:cs typeface="Calibri"/>
              </a:rPr>
              <a:t> en Rinde</a:t>
            </a:r>
            <a:endParaRPr lang="de-DE" sz="2400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B7537E-7B93-4306-B9DF-4CD583E0A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37480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0AB796C-11E6-468E-9C0D-38940D8E2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FC9ACE4-DF02-4B56-B482-DDAD2EC09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99CC309-9401-4122-8206-A304650EF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412E8-1562-602A-5755-ECC461CFA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Ons eindproduct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0D4E19-6D78-A104-C089-E7FD63519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161903"/>
            <a:ext cx="4776788" cy="39693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nl-NL" dirty="0"/>
              <a:t>Stof en haakjes</a:t>
            </a:r>
          </a:p>
          <a:p>
            <a:pPr marL="342900" indent="-342900">
              <a:buFont typeface="Arial"/>
              <a:buChar char="•"/>
            </a:pPr>
            <a:r>
              <a:rPr lang="nl-NL" dirty="0" err="1"/>
              <a:t>Uitelkaar</a:t>
            </a:r>
            <a:r>
              <a:rPr lang="nl-NL" dirty="0"/>
              <a:t> schuiven</a:t>
            </a:r>
          </a:p>
          <a:p>
            <a:pPr marL="342900" indent="-342900">
              <a:buFont typeface="Arial"/>
              <a:buChar char="•"/>
            </a:pPr>
            <a:r>
              <a:rPr lang="nl-NL" dirty="0"/>
              <a:t>Donkerder en lichter</a:t>
            </a:r>
          </a:p>
          <a:p>
            <a:pPr marL="342900" indent="-342900">
              <a:buFont typeface="Arial"/>
              <a:buChar char="•"/>
            </a:pPr>
            <a:r>
              <a:rPr lang="nl-NL" dirty="0"/>
              <a:t>solderen</a:t>
            </a:r>
          </a:p>
          <a:p>
            <a:pPr marL="342900" indent="-342900">
              <a:buFont typeface="Arial"/>
              <a:buChar char="•"/>
            </a:pPr>
            <a:r>
              <a:rPr lang="nl-NL" dirty="0"/>
              <a:t>Waarom? </a:t>
            </a:r>
          </a:p>
          <a:p>
            <a:pPr marL="342900" indent="-342900">
              <a:buFont typeface="Arial"/>
              <a:buChar char="•"/>
            </a:pPr>
            <a:r>
              <a:rPr lang="nl-NL" dirty="0"/>
              <a:t>veel ideeën met de haakjes en stof</a:t>
            </a:r>
          </a:p>
          <a:p>
            <a:pPr marL="342900" indent="-342900">
              <a:buFont typeface="Arial"/>
              <a:buChar char="•"/>
            </a:pPr>
            <a:endParaRPr lang="nl-NL" sz="2400" dirty="0"/>
          </a:p>
          <a:p>
            <a:pPr marL="342900" indent="-342900">
              <a:buFont typeface="Arial"/>
              <a:buChar char="•"/>
            </a:pP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483BCB1-04E9-C4A6-FBC9-CAC2E8DAFC74}"/>
              </a:ext>
            </a:extLst>
          </p:cNvPr>
          <p:cNvSpPr txBox="1"/>
          <p:nvPr/>
        </p:nvSpPr>
        <p:spPr>
          <a:xfrm>
            <a:off x="5709862" y="1937956"/>
            <a:ext cx="60977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b="1" dirty="0">
                <a:ea typeface="+mn-lt"/>
                <a:cs typeface="+mn-lt"/>
              </a:rPr>
              <a:t>Van de opdrachtgever</a:t>
            </a:r>
          </a:p>
          <a:p>
            <a:r>
              <a:rPr lang="nl-NL" sz="1800" b="1" dirty="0">
                <a:ea typeface="+mn-lt"/>
                <a:cs typeface="+mn-lt"/>
              </a:rPr>
              <a:t>· </a:t>
            </a:r>
            <a:r>
              <a:rPr lang="nl-NL" sz="1800" dirty="0">
                <a:ea typeface="+mn-lt"/>
                <a:cs typeface="+mn-lt"/>
              </a:rPr>
              <a:t>Het ontwerp bestaat uit minimaal 1 van de afvalmaterialen van de opdrachtgever.</a:t>
            </a:r>
            <a:endParaRPr lang="nl-NL" sz="1800" dirty="0"/>
          </a:p>
          <a:p>
            <a:r>
              <a:rPr lang="nl-NL" sz="1800" b="1" dirty="0">
                <a:ea typeface="+mn-lt"/>
                <a:cs typeface="+mn-lt"/>
              </a:rPr>
              <a:t>·</a:t>
            </a:r>
            <a:r>
              <a:rPr lang="nl-NL" sz="1800" dirty="0">
                <a:ea typeface="+mn-lt"/>
                <a:cs typeface="+mn-lt"/>
              </a:rPr>
              <a:t> Het afvalmateriaal blijft herkenbaar.</a:t>
            </a:r>
            <a:endParaRPr lang="nl-NL" sz="1800" dirty="0"/>
          </a:p>
          <a:p>
            <a:r>
              <a:rPr lang="nl-NL" sz="1800" b="1" dirty="0">
                <a:ea typeface="+mn-lt"/>
                <a:cs typeface="+mn-lt"/>
              </a:rPr>
              <a:t>· </a:t>
            </a:r>
            <a:r>
              <a:rPr lang="nl-NL" sz="1800" dirty="0">
                <a:ea typeface="+mn-lt"/>
                <a:cs typeface="+mn-lt"/>
              </a:rPr>
              <a:t>Het ontwerp is functioneel.</a:t>
            </a:r>
            <a:endParaRPr lang="nl-NL" sz="1800" dirty="0"/>
          </a:p>
          <a:p>
            <a:r>
              <a:rPr lang="nl-NL" sz="1800" dirty="0"/>
              <a:t>Stoer </a:t>
            </a:r>
          </a:p>
          <a:p>
            <a:endParaRPr lang="nl-NL" sz="1800" b="1" dirty="0"/>
          </a:p>
          <a:p>
            <a:r>
              <a:rPr lang="nl-NL" sz="1800" b="1" dirty="0"/>
              <a:t>Van ons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/>
              <a:t>Stof gebruiken 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err="1"/>
              <a:t>Ijzere</a:t>
            </a:r>
            <a:r>
              <a:rPr lang="nl-NL" sz="1800" dirty="0"/>
              <a:t> haakjes gebruiken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/>
              <a:t>stoer</a:t>
            </a:r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402910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9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26" name="Rectangle 12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7" name="Straight Connector 13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14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9" name="Rectangle 16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18">
            <a:extLst>
              <a:ext uri="{FF2B5EF4-FFF2-40B4-BE49-F238E27FC236}">
                <a16:creationId xmlns:a16="http://schemas.microsoft.com/office/drawing/2014/main" id="{485CD2A3-2099-476E-9A85-55DC735F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8080" y="159026"/>
            <a:ext cx="5943600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DB53341-4CBD-481B-A08A-9C061A20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827" y="1066801"/>
            <a:ext cx="4554747" cy="20773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b="1" cap="all" spc="390" err="1"/>
              <a:t>proces</a:t>
            </a:r>
            <a:endParaRPr lang="en-US" sz="2800" b="1" kern="1200" cap="all" spc="390" baseline="0" err="1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92979E8-2E86-433E-A7E4-5F102E45A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690458" y="4237480"/>
            <a:ext cx="867485" cy="115439"/>
            <a:chOff x="8910933" y="1861308"/>
            <a:chExt cx="867485" cy="11543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DDEF0D5-EF9F-43D4-BF40-27A3121E0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1438B34-2B34-4614-B3B4-D0992715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C691BDB-93D3-4721-903C-45DD9590F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549A7EC0-48F5-6F81-A3B4-62C7D7CEF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28" y="514778"/>
            <a:ext cx="4676065" cy="582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0D8DE28-4804-9F48-F549-DE9447A0E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41451"/>
              </p:ext>
            </p:extLst>
          </p:nvPr>
        </p:nvGraphicFramePr>
        <p:xfrm>
          <a:off x="6338533" y="-53920"/>
          <a:ext cx="5476746" cy="6985668"/>
        </p:xfrm>
        <a:graphic>
          <a:graphicData uri="http://schemas.openxmlformats.org/drawingml/2006/table">
            <a:tbl>
              <a:tblPr/>
              <a:tblGrid>
                <a:gridCol w="1813040">
                  <a:extLst>
                    <a:ext uri="{9D8B030D-6E8A-4147-A177-3AD203B41FA5}">
                      <a16:colId xmlns:a16="http://schemas.microsoft.com/office/drawing/2014/main" val="3588998305"/>
                    </a:ext>
                  </a:extLst>
                </a:gridCol>
                <a:gridCol w="1831853">
                  <a:extLst>
                    <a:ext uri="{9D8B030D-6E8A-4147-A177-3AD203B41FA5}">
                      <a16:colId xmlns:a16="http://schemas.microsoft.com/office/drawing/2014/main" val="4023639012"/>
                    </a:ext>
                  </a:extLst>
                </a:gridCol>
                <a:gridCol w="1831853">
                  <a:extLst>
                    <a:ext uri="{9D8B030D-6E8A-4147-A177-3AD203B41FA5}">
                      <a16:colId xmlns:a16="http://schemas.microsoft.com/office/drawing/2014/main" val="3874993684"/>
                    </a:ext>
                  </a:extLst>
                </a:gridCol>
              </a:tblGrid>
              <a:tr h="119026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Metaal (haakje) </a:t>
                      </a:r>
                      <a:endParaRPr lang="nl-NL" sz="8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400" b="1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Stof? (lapje)(gaas) </a:t>
                      </a:r>
                      <a:endParaRPr lang="nl-NL" sz="6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29803" marR="29803" marT="14901" marB="14901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400" b="1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Kunstof (buisje/paaltje) </a:t>
                      </a:r>
                      <a:endParaRPr lang="nl-NL" sz="6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29803" marR="29803" marT="14901" marB="14901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058952"/>
                  </a:ext>
                </a:extLst>
              </a:tr>
              <a:tr h="867100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Opwarmen(verbranden) </a:t>
                      </a:r>
                      <a:endParaRPr lang="nl-NL" sz="1000" b="1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Buigen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Smelten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Breken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Verdampen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In brand vliegen </a:t>
                      </a:r>
                    </a:p>
                    <a:p>
                      <a:pPr algn="l" rtl="0" fontAlgn="base"/>
                      <a:r>
                        <a:rPr lang="nl-NL" sz="8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00" b="1" i="0" dirty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Het heel lang in water leggen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Slap worden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Andere kleur krijgen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Met een hamer op slaan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Kapot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Plat worden </a:t>
                      </a:r>
                    </a:p>
                    <a:p>
                      <a:pPr algn="l" rtl="0" fontAlgn="base"/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A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A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688828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Afkoelen(bevriezen) </a:t>
                      </a:r>
                      <a:endParaRPr lang="nl-NL" sz="1050" b="1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Harder worden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Makkenlijker breken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Stuk snijden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Stuk gaan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C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 err="1">
                          <a:effectLst/>
                          <a:latin typeface="Calibri" panose="020F0502020204030204" pitchFamily="34" charset="0"/>
                        </a:rPr>
                        <a:t>Verfen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Krijgt een andere kleur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E0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A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E0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588896"/>
                  </a:ext>
                </a:extLst>
              </a:tr>
              <a:tr h="567871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 nat maken </a:t>
                      </a:r>
                      <a:endParaRPr lang="nl-NL" sz="1050" b="1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Roesten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Schoon worden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4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Met een houtsnijder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Stuk gaan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4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Gooien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Kapot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Of hij blijft heel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deuk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DE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E0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DE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654205"/>
                  </a:ext>
                </a:extLst>
              </a:tr>
              <a:tr h="702524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Buigen </a:t>
                      </a:r>
                      <a:endParaRPr lang="nl-NL" sz="1050" b="1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Breken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buigen </a:t>
                      </a:r>
                    </a:p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1" i="0">
                        <a:effectLst/>
                      </a:endParaRPr>
                    </a:p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1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Verbranden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Smelten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In de fik </a:t>
                      </a:r>
                    </a:p>
                    <a:p>
                      <a:pPr algn="l" rtl="0" fontAlgn="base"/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Verwarmen/verbranden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Smelten 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Verbrand en word andere kleur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Gaat in de fik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DE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264067"/>
                  </a:ext>
                </a:extLst>
              </a:tr>
              <a:tr h="83717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Stampen/slaan </a:t>
                      </a:r>
                      <a:endParaRPr lang="nl-NL" sz="1050" b="1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Plat worden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Hand/hamer breken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Metaal breken </a:t>
                      </a:r>
                    </a:p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1" i="0" dirty="0">
                        <a:effectLst/>
                      </a:endParaRPr>
                    </a:p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1" i="0" dirty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9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Er over heen fietsen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Vies worden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9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D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D6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D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Zagen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Breekt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Hij word in 2e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C0D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2866121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3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Erop staan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Vies worden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3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D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Ophangen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Hij word langer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Er gebeurt niks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D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D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689923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Strechen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Uitendelijk uit elkaar worden gereten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Uit rekken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Hij word langer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Hij breekt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D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022766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In een vriezer leggen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Heel hard worden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een andere kleur krijgen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In het water gooien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Hij word nat </a:t>
                      </a:r>
                    </a:p>
                    <a:p>
                      <a:pPr algn="l" rtl="0" fontAlgn="base"/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D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D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136755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9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Met een hamer erop inrammen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Sommige naden gaan los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DB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Bevriezen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Hij bevriest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Word heel koud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9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D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605860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In een magnetron/ oven leggen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Verbranden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0D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Overrijden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Gaat kapot 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Word plat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4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E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E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4098782"/>
                  </a:ext>
                </a:extLst>
              </a:tr>
              <a:tr h="298564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800" b="1" i="0">
                        <a:effectLst/>
                      </a:endParaRP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Een electrice schok geven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Verbranden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E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D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E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Heel lang in het donker liggen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Ik denk niks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00E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E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794049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9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>
                          <a:effectLst/>
                          <a:latin typeface="Calibri" panose="020F0502020204030204" pitchFamily="34" charset="0"/>
                        </a:rPr>
                        <a:t>Heel lang in zeep leggen</a:t>
                      </a: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Van kleur veranderen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9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E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Pletten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Gaat kapot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Word plat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0DC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DC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942671"/>
                  </a:ext>
                </a:extLst>
              </a:tr>
              <a:tr h="433217"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600" b="1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0E2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8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nl-NL" sz="900" b="1" i="0" dirty="0">
                          <a:effectLst/>
                          <a:latin typeface="Calibri" panose="020F0502020204030204" pitchFamily="34" charset="0"/>
                        </a:rPr>
                        <a:t>In het Chloor leggen 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nl-NL" sz="1050" b="0" i="0" dirty="0">
                        <a:effectLst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Andere </a:t>
                      </a:r>
                      <a:r>
                        <a:rPr lang="nl-NL" sz="900" b="0" i="0" dirty="0" err="1">
                          <a:effectLst/>
                          <a:latin typeface="Calibri" panose="020F0502020204030204" pitchFamily="34" charset="0"/>
                        </a:rPr>
                        <a:t>supstantie</a:t>
                      </a: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 worden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900" b="0" i="0" dirty="0">
                          <a:effectLst/>
                          <a:latin typeface="Calibri" panose="020F0502020204030204" pitchFamily="34" charset="0"/>
                        </a:rPr>
                        <a:t>oplossen </a:t>
                      </a:r>
                    </a:p>
                  </a:txBody>
                  <a:tcPr marL="29803" marR="29803" marT="14901" marB="14901">
                    <a:lnL w="6350" cap="flat" cmpd="sng" algn="ctr">
                      <a:solidFill>
                        <a:srgbClr val="D0E3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DC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D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64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952936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DarkSeedLeftStep">
      <a:dk1>
        <a:srgbClr val="000000"/>
      </a:dk1>
      <a:lt1>
        <a:srgbClr val="FFFFFF"/>
      </a:lt1>
      <a:dk2>
        <a:srgbClr val="413424"/>
      </a:dk2>
      <a:lt2>
        <a:srgbClr val="E8E2E7"/>
      </a:lt2>
      <a:accent1>
        <a:srgbClr val="21BA45"/>
      </a:accent1>
      <a:accent2>
        <a:srgbClr val="32BA14"/>
      </a:accent2>
      <a:accent3>
        <a:srgbClr val="77B220"/>
      </a:accent3>
      <a:accent4>
        <a:srgbClr val="A7A512"/>
      </a:accent4>
      <a:accent5>
        <a:srgbClr val="DF8F25"/>
      </a:accent5>
      <a:accent6>
        <a:srgbClr val="D53417"/>
      </a:accent6>
      <a:hlink>
        <a:srgbClr val="9A7F33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329</Words>
  <Application>Microsoft Office PowerPoint</Application>
  <PresentationFormat>Widescreen</PresentationFormat>
  <Paragraphs>134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AdornVTI</vt:lpstr>
      <vt:lpstr>Eindpresentatie van zooi naar mooi</vt:lpstr>
      <vt:lpstr>Ons eindproduct</vt:lpstr>
      <vt:lpstr>proces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>Lotus Luth</cp:lastModifiedBy>
  <cp:revision>2</cp:revision>
  <dcterms:created xsi:type="dcterms:W3CDTF">2022-06-14T04:49:51Z</dcterms:created>
  <dcterms:modified xsi:type="dcterms:W3CDTF">2022-06-29T14:20:04Z</dcterms:modified>
</cp:coreProperties>
</file>