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CE622-3200-F91D-B9BB-729D17D49C7A}" v="13" dt="2022-03-02T11:22:42.661"/>
    <p1510:client id="{707D7B42-8C6D-49DE-B669-289CD7232146}" v="81" dt="2022-03-02T11:24:40.432"/>
    <p1510:client id="{D88A2743-09EE-39D7-9343-F4C51ECDA053}" v="61" dt="2022-03-02T11:29:22.926"/>
    <p1510:client id="{F992A60F-0C5F-68C7-C687-4BF3D4CBC299}" v="68" dt="2022-03-02T11:07:12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6/29/2022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4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9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1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9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282DE-A367-4FAF-A35B-C48AFB224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9755"/>
            <a:ext cx="10549940" cy="4238245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5150" y="2900516"/>
            <a:ext cx="8384945" cy="2143418"/>
          </a:xfrm>
        </p:spPr>
        <p:txBody>
          <a:bodyPr anchor="t">
            <a:normAutofit/>
          </a:bodyPr>
          <a:lstStyle/>
          <a:p>
            <a:r>
              <a:rPr lang="de-DE" err="1"/>
              <a:t>Eindpresentatie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65150" y="5229605"/>
            <a:ext cx="9950697" cy="698117"/>
          </a:xfrm>
        </p:spPr>
        <p:txBody>
          <a:bodyPr anchor="b">
            <a:normAutofit fontScale="92500"/>
          </a:bodyPr>
          <a:lstStyle/>
          <a:p>
            <a:r>
              <a:rPr lang="de-DE"/>
              <a:t>Door Rinde van der </a:t>
            </a:r>
            <a:r>
              <a:rPr lang="de-DE" err="1"/>
              <a:t>Hooft</a:t>
            </a:r>
            <a:r>
              <a:rPr lang="de-DE"/>
              <a:t>, </a:t>
            </a:r>
            <a:r>
              <a:rPr lang="de-DE" err="1"/>
              <a:t>Khymo</a:t>
            </a:r>
            <a:r>
              <a:rPr lang="de-DE"/>
              <a:t> </a:t>
            </a:r>
            <a:r>
              <a:rPr lang="de-DE" err="1"/>
              <a:t>Knuitsing</a:t>
            </a:r>
            <a:r>
              <a:rPr lang="de-DE"/>
              <a:t>, Alec Sumner en Clovis </a:t>
            </a:r>
            <a:r>
              <a:rPr lang="de-DE" err="1"/>
              <a:t>Diegenbach</a:t>
            </a:r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Een persoon die uitreikt naar een blad papier op een tafel vol met papier en plaknotities">
            <a:extLst>
              <a:ext uri="{FF2B5EF4-FFF2-40B4-BE49-F238E27FC236}">
                <a16:creationId xmlns:a16="http://schemas.microsoft.com/office/drawing/2014/main" id="{DFCC02AB-6511-4DD4-AB20-97404C3A6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5" r="-2" b="48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B7BFC-9117-4E4E-8CC6-CF7F34B2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5" y="1625608"/>
            <a:ext cx="6696951" cy="2722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inhoud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4C6B3-39BF-40FA-9D89-6F51AAE0BA09}"/>
              </a:ext>
            </a:extLst>
          </p:cNvPr>
          <p:cNvSpPr txBox="1"/>
          <p:nvPr/>
        </p:nvSpPr>
        <p:spPr>
          <a:xfrm>
            <a:off x="6979085" y="3179523"/>
            <a:ext cx="274319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Het </a:t>
            </a:r>
            <a:r>
              <a:rPr lang="en-US" err="1"/>
              <a:t>probleem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Onze</a:t>
            </a:r>
            <a:r>
              <a:rPr lang="en-US"/>
              <a:t> </a:t>
            </a:r>
            <a:r>
              <a:rPr lang="en-US" err="1"/>
              <a:t>drie</a:t>
            </a:r>
            <a:r>
              <a:rPr lang="en-US"/>
              <a:t> </a:t>
            </a:r>
            <a:r>
              <a:rPr lang="en-US" err="1"/>
              <a:t>concepten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Ons </a:t>
            </a:r>
            <a:r>
              <a:rPr lang="en-US" err="1"/>
              <a:t>gekozen</a:t>
            </a:r>
            <a:r>
              <a:rPr lang="en-US"/>
              <a:t> concept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Onze</a:t>
            </a:r>
            <a:r>
              <a:rPr lang="en-US"/>
              <a:t> </a:t>
            </a:r>
            <a:r>
              <a:rPr lang="en-US" err="1"/>
              <a:t>boodschap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39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en grijze ruimte vol vraagtekens met een open uitgang">
            <a:extLst>
              <a:ext uri="{FF2B5EF4-FFF2-40B4-BE49-F238E27FC236}">
                <a16:creationId xmlns:a16="http://schemas.microsoft.com/office/drawing/2014/main" id="{F788EABF-D79A-4A57-95A3-BB96ED14A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603"/>
          <a:stretch/>
        </p:blipFill>
        <p:spPr>
          <a:xfrm>
            <a:off x="-375761" y="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9755"/>
            <a:ext cx="10549940" cy="4238245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9674-9D4D-4AC2-89DE-C68A2A46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2900516"/>
            <a:ext cx="8384945" cy="2143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 spc="-150">
                <a:latin typeface="+mj-lt"/>
                <a:ea typeface="+mj-ea"/>
                <a:cs typeface="+mj-cs"/>
              </a:rPr>
              <a:t>Het </a:t>
            </a:r>
            <a:r>
              <a:rPr lang="en-US" sz="8000" kern="1200" spc="-150" err="1">
                <a:latin typeface="+mj-lt"/>
                <a:ea typeface="+mj-ea"/>
                <a:cs typeface="+mj-cs"/>
              </a:rPr>
              <a:t>probleem</a:t>
            </a:r>
            <a:endParaRPr lang="en-US" sz="8000" kern="1200" spc="-150" err="1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324C2-2B5F-4149-9F32-1EEFC1574D9A}"/>
              </a:ext>
            </a:extLst>
          </p:cNvPr>
          <p:cNvSpPr txBox="1"/>
          <p:nvPr/>
        </p:nvSpPr>
        <p:spPr>
          <a:xfrm>
            <a:off x="1269304" y="5319386"/>
            <a:ext cx="82337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duurzaam</a:t>
            </a:r>
            <a:endParaRPr lang="en-US"/>
          </a:p>
          <a:p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herbruikbaar</a:t>
            </a:r>
            <a:endParaRPr lang="en-US"/>
          </a:p>
          <a:p>
            <a:r>
              <a:rPr lang="en-US" err="1"/>
              <a:t>Niet</a:t>
            </a:r>
            <a:r>
              <a:rPr lang="en-US"/>
              <a:t> modulair</a:t>
            </a:r>
          </a:p>
        </p:txBody>
      </p:sp>
    </p:spTree>
    <p:extLst>
      <p:ext uri="{BB962C8B-B14F-4D97-AF65-F5344CB8AC3E}">
        <p14:creationId xmlns:p14="http://schemas.microsoft.com/office/powerpoint/2010/main" val="1635494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11662-515D-42D6-83BF-B9E096F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859078" cy="850805"/>
          </a:xfrm>
        </p:spPr>
        <p:txBody>
          <a:bodyPr>
            <a:normAutofit fontScale="90000"/>
          </a:bodyPr>
          <a:lstStyle/>
          <a:p>
            <a:r>
              <a:rPr lang="en-US" err="1"/>
              <a:t>Onze</a:t>
            </a:r>
            <a:r>
              <a:rPr lang="en-US"/>
              <a:t> 3 </a:t>
            </a:r>
            <a:r>
              <a:rPr lang="en-US" err="1"/>
              <a:t>concepten</a:t>
            </a:r>
            <a:r>
              <a:rPr lang="nl-NL">
                <a:ea typeface="+mj-lt"/>
                <a:cs typeface="+mj-lt"/>
              </a:rPr>
              <a:t> </a:t>
            </a:r>
          </a:p>
          <a:p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D439-91AD-43B0-A2B8-300070C70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err="1"/>
              <a:t>Pinblock</a:t>
            </a: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0" indent="0">
              <a:buNone/>
            </a:pPr>
            <a:r>
              <a:rPr lang="en-US"/>
              <a:t>2.  </a:t>
            </a:r>
            <a:r>
              <a:rPr lang="en-US" err="1"/>
              <a:t>PL_lock</a:t>
            </a:r>
            <a:r>
              <a:rPr lang="en-US"/>
              <a:t> 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3.  WW98</a:t>
            </a:r>
          </a:p>
          <a:p>
            <a:pPr marL="457200" indent="-457200">
              <a:buAutoNum type="arabicPeriod"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695040-05E4-4757-A5E2-4D0B14C7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810" y="1059498"/>
            <a:ext cx="5575539" cy="324428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8152C9E-7251-4C58-9F47-D45B04FF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65274" y="4311134"/>
            <a:ext cx="5575539" cy="25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7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B4BF4-B36C-48F7-B86C-00D99454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Ons </a:t>
            </a:r>
            <a:r>
              <a:rPr lang="en-US" err="1"/>
              <a:t>gekozen</a:t>
            </a:r>
            <a:r>
              <a:rPr lang="en-US"/>
              <a:t>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8B95-39A0-4994-9EC5-964EE9CF5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err="1"/>
              <a:t>Pinblok</a:t>
            </a:r>
          </a:p>
          <a:p>
            <a:pPr algn="just"/>
            <a:r>
              <a:rPr lang="en-US" err="1"/>
              <a:t>veranderd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ABE467-A73F-42FE-99C8-20901D14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6513" y="1090343"/>
            <a:ext cx="5561162" cy="57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DA404-918D-412F-9A26-7480DED4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Onze boodschap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8C9D2-981B-48F2-B45B-460E50420B9A}"/>
              </a:ext>
            </a:extLst>
          </p:cNvPr>
          <p:cNvSpPr txBox="1"/>
          <p:nvPr/>
        </p:nvSpPr>
        <p:spPr>
          <a:xfrm>
            <a:off x="565150" y="2691638"/>
            <a:ext cx="4114799" cy="31885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spcAft>
                <a:spcPts val="600"/>
              </a:spcAft>
              <a:buFont typeface="System Font Regular"/>
              <a:buChar char="–"/>
            </a:pPr>
            <a:r>
              <a:rPr lang="en-US"/>
              <a:t>De bruggen</a:t>
            </a:r>
          </a:p>
          <a:p>
            <a:pPr marL="285750" indent="-228600">
              <a:spcAft>
                <a:spcPts val="600"/>
              </a:spcAft>
              <a:buFont typeface="System Font Regular"/>
              <a:buChar char="–"/>
            </a:pPr>
            <a:r>
              <a:rPr lang="en-US"/>
              <a:t>Modulair</a:t>
            </a:r>
          </a:p>
          <a:p>
            <a:pPr marL="285750" indent="-228600">
              <a:spcAft>
                <a:spcPts val="600"/>
              </a:spcAft>
              <a:buFont typeface="System Font Regular"/>
              <a:buChar char="–"/>
            </a:pPr>
            <a:r>
              <a:rPr lang="en-US"/>
              <a:t>Mileuvriendelijk</a:t>
            </a:r>
          </a:p>
          <a:p>
            <a:pPr marL="285750" indent="-228600">
              <a:spcAft>
                <a:spcPts val="600"/>
              </a:spcAft>
              <a:buFont typeface="System Font Regular"/>
              <a:buChar char="–"/>
            </a:pPr>
            <a:r>
              <a:rPr lang="en-US"/>
              <a:t>Minder duur</a:t>
            </a:r>
          </a:p>
          <a:p>
            <a:pPr marL="285750" indent="-228600">
              <a:spcAft>
                <a:spcPts val="600"/>
              </a:spcAft>
              <a:buFont typeface="System Font Regular"/>
              <a:buChar char="–"/>
            </a:pPr>
            <a:r>
              <a:rPr lang="en-US"/>
              <a:t>circulair</a:t>
            </a:r>
          </a:p>
        </p:txBody>
      </p:sp>
      <p:pic>
        <p:nvPicPr>
          <p:cNvPr id="3" name="Afbeelding 3" descr="Afbeelding met rood, laser, donker, vervagen&#10;&#10;Automatisch gegenereerde beschrijving">
            <a:extLst>
              <a:ext uri="{FF2B5EF4-FFF2-40B4-BE49-F238E27FC236}">
                <a16:creationId xmlns:a16="http://schemas.microsoft.com/office/drawing/2014/main" id="{CC260B9B-C217-4685-A287-3F3E3044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6" r="24413"/>
          <a:stretch/>
        </p:blipFill>
        <p:spPr>
          <a:xfrm>
            <a:off x="3003291" y="10"/>
            <a:ext cx="9188709" cy="6857990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71771"/>
      </p:ext>
    </p:extLst>
  </p:cSld>
  <p:clrMapOvr>
    <a:masterClrMapping/>
  </p:clrMapOvr>
</p:sld>
</file>

<file path=ppt/theme/theme1.xml><?xml version="1.0" encoding="utf-8"?>
<a:theme xmlns:a="http://schemas.openxmlformats.org/drawingml/2006/main" name="MadridVTI">
  <a:themeElements>
    <a:clrScheme name="AnalogousFromDarkSeedLeftStep">
      <a:dk1>
        <a:srgbClr val="000000"/>
      </a:dk1>
      <a:lt1>
        <a:srgbClr val="FFFFFF"/>
      </a:lt1>
      <a:dk2>
        <a:srgbClr val="38211F"/>
      </a:dk2>
      <a:lt2>
        <a:srgbClr val="E2E3E8"/>
      </a:lt2>
      <a:accent1>
        <a:srgbClr val="B0A11F"/>
      </a:accent1>
      <a:accent2>
        <a:srgbClr val="D57217"/>
      </a:accent2>
      <a:accent3>
        <a:srgbClr val="E73529"/>
      </a:accent3>
      <a:accent4>
        <a:srgbClr val="D5175A"/>
      </a:accent4>
      <a:accent5>
        <a:srgbClr val="E729BB"/>
      </a:accent5>
      <a:accent6>
        <a:srgbClr val="B217D5"/>
      </a:accent6>
      <a:hlink>
        <a:srgbClr val="BF3F8C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MadridVTI</vt:lpstr>
      <vt:lpstr>Eindpresentatie</vt:lpstr>
      <vt:lpstr>inhoud</vt:lpstr>
      <vt:lpstr>Het probleem</vt:lpstr>
      <vt:lpstr>Onze 3 concepten     </vt:lpstr>
      <vt:lpstr>Ons gekozen concept</vt:lpstr>
      <vt:lpstr>Onze boodschap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2022-02-09T11:22:17Z</dcterms:created>
  <dcterms:modified xsi:type="dcterms:W3CDTF">2022-06-29T14:20:14Z</dcterms:modified>
</cp:coreProperties>
</file>