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7CE622-3200-F91D-B9BB-729D17D49C7A}" v="13" dt="2022-03-02T11:22:42.661"/>
    <p1510:client id="{707D7B42-8C6D-49DE-B669-289CD7232146}" v="81" dt="2022-03-02T11:24:40.432"/>
    <p1510:client id="{D88A2743-09EE-39D7-9343-F4C51ECDA053}" v="61" dt="2022-03-02T11:29:22.926"/>
    <p1510:client id="{F992A60F-0C5F-68C7-C687-4BF3D4CBC299}" v="68" dt="2022-03-02T11:07:12.7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1D227D51-204B-ED48-AF9A-0BE9633FE04A}"/>
              </a:ext>
            </a:extLst>
          </p:cNvPr>
          <p:cNvSpPr/>
          <p:nvPr/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57A23F45-CDAE-8A40-8DE7-92A0BBC119B7}"/>
              </a:ext>
            </a:extLst>
          </p:cNvPr>
          <p:cNvSpPr/>
          <p:nvPr/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546383-CCC4-544B-B0D8-DE78DE39BB78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D1728-714F-2942-A0D1-82FF9419B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6" y="1625608"/>
            <a:ext cx="8035342" cy="2722164"/>
          </a:xfrm>
        </p:spPr>
        <p:txBody>
          <a:bodyPr anchor="b"/>
          <a:lstStyle>
            <a:lvl1pPr algn="l">
              <a:defRPr sz="8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072D4-1496-3347-BBF8-5879DF263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6" y="4466845"/>
            <a:ext cx="8035342" cy="88290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FC724-B499-364B-AEB5-B6517F6A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105" y="5708747"/>
            <a:ext cx="3882843" cy="365125"/>
          </a:xfrm>
        </p:spPr>
        <p:txBody>
          <a:bodyPr/>
          <a:lstStyle>
            <a:lvl1pPr>
              <a:defRPr sz="1400"/>
            </a:lvl1pPr>
          </a:lstStyle>
          <a:p>
            <a:fld id="{73C3BD54-29B9-3D42-B178-776ED395AA85}" type="datetimeFigureOut">
              <a:rPr lang="en-US" smtClean="0"/>
              <a:pPr/>
              <a:t>6/29/2022</a:t>
            </a:fld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3889C-A4E9-B24E-818F-46A1124C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0F50F-250E-6D45-AEBC-2573FED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4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9F6C0E12-251D-EA44-BF81-4ABDFBB94321}"/>
              </a:ext>
            </a:extLst>
          </p:cNvPr>
          <p:cNvSpPr/>
          <p:nvPr/>
        </p:nvSpPr>
        <p:spPr>
          <a:xfrm>
            <a:off x="7087169" y="1096772"/>
            <a:ext cx="465222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C5FF4-095A-114E-87B6-73C7ADFF9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E6EC9-9650-2042-8581-5B4082F94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A0800-B373-3B40-B187-30AFE44C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A4C1C-C790-B449-8C06-78E8303F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3E620-F86B-F447-AB06-DDAB391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0487CB5-43E0-974C-9DDC-252A8A37107F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E9CB83EF-4143-5A45-9B3A-9E70DD50253B}"/>
              </a:ext>
            </a:extLst>
          </p:cNvPr>
          <p:cNvSpPr/>
          <p:nvPr/>
        </p:nvSpPr>
        <p:spPr>
          <a:xfrm>
            <a:off x="11415183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9DF801-FF8E-6247-9065-D9304CD60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5667" y="1204722"/>
            <a:ext cx="1853360" cy="46766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E2615-7E4D-AB47-ACE6-236D716D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3667" y="1204722"/>
            <a:ext cx="8274047" cy="46969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F0223-5AC9-374E-BD0C-344F67E2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EDD42-54A1-E648-8829-140EC4C5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FDF8F-8DBC-8A47-8000-5BA35DF9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2CE2A98-5154-A544-BE2A-FDC0811C19A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C4EC832-8181-5643-8A62-117E43F0E498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24AF3281-BC22-374D-A461-8B3181F600AA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76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9F291BE0-7A7E-D04F-974F-9F4577FB2F46}"/>
              </a:ext>
            </a:extLst>
          </p:cNvPr>
          <p:cNvSpPr/>
          <p:nvPr/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BD33FF1F-6094-0B4A-A3E4-6B0D9283DB44}"/>
              </a:ext>
            </a:extLst>
          </p:cNvPr>
          <p:cNvSpPr/>
          <p:nvPr/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8A6D9C-C7A5-414B-8CB7-E31470D7D28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D850E-6310-C04D-8CAC-B7FA9F33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7FB3-5DFC-6547-9567-C0ABE874C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7D2DB-A7B1-204E-8416-E938952B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4BA1-E2D0-1E4B-9DB3-664FE273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E64B2-36E4-5A4E-A78A-A629829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37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C97F6C6D-13AE-FD40-841C-4AB96460C390}"/>
              </a:ext>
            </a:extLst>
          </p:cNvPr>
          <p:cNvSpPr/>
          <p:nvPr/>
        </p:nvSpPr>
        <p:spPr>
          <a:xfrm>
            <a:off x="4291015" y="1096772"/>
            <a:ext cx="7436404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24E27617-2112-2342-9FF1-39F2A241CCCC}"/>
              </a:ext>
            </a:extLst>
          </p:cNvPr>
          <p:cNvSpPr/>
          <p:nvPr/>
        </p:nvSpPr>
        <p:spPr>
          <a:xfrm>
            <a:off x="408637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33CE582-7AFE-D048-B5BC-212A12A28F25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AEF4-E84F-CF40-B27B-01E1D2AF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1881951"/>
            <a:ext cx="7335836" cy="1987707"/>
          </a:xfrm>
        </p:spPr>
        <p:txBody>
          <a:bodyPr anchor="b"/>
          <a:lstStyle>
            <a:lvl1pPr>
              <a:defRPr sz="6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B7E1-CC48-2441-975D-F1A5412B8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3869661"/>
            <a:ext cx="7335836" cy="948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26218-1FCF-7A4D-B138-D1B1DE91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4204-038C-FD4B-8E1C-0A9967BF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59AB9-E1C6-C841-B423-FD2BB13C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7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057A-C120-5E4E-BB74-223EB6D0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EB7BE-6258-C84C-8242-9865D1361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D23CD-80DB-5740-AE68-76414CA31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6903" y="2691637"/>
            <a:ext cx="4946639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E0921-9102-1440-B315-77888872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7802F-1937-2F43-8FF4-846135D6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09C72-E794-4F4F-8E09-D4883EED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FEFA3E2-0F30-664C-AAE4-DE6526B5C71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C3D7AFF-BC7E-BA41-9C64-B5F9619C0EA1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671D2311-E9B8-F041-A7B8-D5696903F22A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97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CA91-F119-0244-888A-95539A84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14447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A3EAC-4422-D548-8D7F-E9944566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11" y="2691638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40CA2-88A9-CC42-A375-8B87E47CC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11" y="3515550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F960C-714E-2E4A-8141-A88F38274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6866" y="2691162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7BC24-C907-EC4B-872D-17429A657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6866" y="3515074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2A045-4283-3C47-B125-68CF3B19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BC25BC-2C98-574D-BCCD-E36CAB07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A5C95A-7789-E042-8471-D442D9BB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DF1BA5B-EDD8-B648-8A3E-E2B3570B1EA0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476360-629C-DE48-85B7-F4BE6CC457D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C5F6C588-FC1B-3147-AFA1-CD7D76C5AEAC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1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5401-5318-7045-8AE3-B1A99F2D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2F55F-EB76-AE49-B554-12B65B63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B6E6E-D81E-C44A-AC54-CBE0134C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025B9-9F46-3049-9977-0119B96D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5760068-EADA-2B4B-9819-CF981184FAE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DA7622-137E-184A-A93C-8DBB10318AE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54FB0990-6F8D-B048-8309-19B0D1A41033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094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AF81DD-2B1F-3444-8023-DD52318F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927EE3-DAA3-D948-B8FD-48417540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532D4-FFBF-6C47-A6C9-D55196D9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8D5541-7726-BA46-8BFA-BF6AA8D42BD7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ross 47">
            <a:extLst>
              <a:ext uri="{FF2B5EF4-FFF2-40B4-BE49-F238E27FC236}">
                <a16:creationId xmlns:a16="http://schemas.microsoft.com/office/drawing/2014/main" id="{97F434CF-7503-CE4F-8426-C312C6315AD0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EDBFB2F-FE34-E349-9484-C275FBE3161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8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2DCFD-BEE6-AC49-BABD-D8B89C3B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DE035-8260-4443-B1D9-A9C8D584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813" y="1508252"/>
            <a:ext cx="5606518" cy="4045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1AA53-7507-D04B-9B8E-6A4F7122E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68295"/>
            <a:ext cx="4114800" cy="31858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6E11F-3003-0745-ACAB-FAA4E676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C11A6-59AC-FE45-8A1C-9DDC0058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F51E-1A94-034C-BBEE-C26A3AF0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0B7D330-76C0-224C-9C3C-27C4D2B0DDB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5464D55-5C51-844B-A38A-8143590FB934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FD988250-C554-DE44-B887-57D0B2AA8E37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79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6C7C-36AD-9A4E-8524-8F44E883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15248-4C80-3348-A8A9-6C9F5D32F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31151" y="1096772"/>
            <a:ext cx="6096270" cy="576122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B3083-CA16-C54A-B130-7BEE6DF9D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70666"/>
            <a:ext cx="4114800" cy="31834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C6EB5-D7D1-E247-B9D7-D319E5AA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FBF6CC-F5C4-9847-BADB-8B7441C8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63FE4-B2F5-7741-B517-533F1C98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‹#›</a:t>
            </a:fld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B80A771-7D8E-0F4A-93A3-B977667D338E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C9320FA-0E3A-2749-9085-DF30FA26F4BD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A3DF5D0-8A2C-A049-9132-EE1EF7D014D4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4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52BFD-D607-6845-9C7B-1C8D3B4E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B52FF-3B04-8245-BF0B-89C9E2933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691638"/>
            <a:ext cx="8267296" cy="318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99BFE-CBDD-C344-A21E-44A52F11B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149" y="59496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 smtClean="0">
                <a:latin typeface="+mn-lt"/>
              </a:defRPr>
            </a:lvl1pPr>
          </a:lstStyle>
          <a:p>
            <a:fld id="{73C3BD54-29B9-3D42-B178-776ED395AA85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371C0-3DCE-0743-946F-C7540DD78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543179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2ADB-4517-194F-8B4B-A9D26B3C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3024" y="511175"/>
            <a:ext cx="914400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86BB3423-611C-6944-BA94-F2572F3624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47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ystem Font Regular"/>
        <a:buChar char="–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4F048CC-17C9-B246-BF2A-29E51AD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E282DE-A367-4FAF-A35B-C48AFB2249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">
            <a:extLst>
              <a:ext uri="{FF2B5EF4-FFF2-40B4-BE49-F238E27FC236}">
                <a16:creationId xmlns:a16="http://schemas.microsoft.com/office/drawing/2014/main" id="{53C4D10E-16D3-5D49-A995-1FD27619A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19755"/>
            <a:ext cx="10549940" cy="4238245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67000"/>
                </a:schemeClr>
              </a:gs>
              <a:gs pos="0">
                <a:schemeClr val="bg1">
                  <a:alpha val="55000"/>
                </a:schemeClr>
              </a:gs>
              <a:gs pos="99000">
                <a:schemeClr val="bg1">
                  <a:alpha val="5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13" name="Cross 12">
            <a:extLst>
              <a:ext uri="{FF2B5EF4-FFF2-40B4-BE49-F238E27FC236}">
                <a16:creationId xmlns:a16="http://schemas.microsoft.com/office/drawing/2014/main" id="{24124FF1-775D-AC4A-81D0-73FC0F54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250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3E2C7F-F4FF-A94D-ACAE-82823EC88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65150" y="2900516"/>
            <a:ext cx="8384945" cy="2143418"/>
          </a:xfrm>
        </p:spPr>
        <p:txBody>
          <a:bodyPr anchor="t">
            <a:normAutofit/>
          </a:bodyPr>
          <a:lstStyle/>
          <a:p>
            <a:r>
              <a:rPr lang="de-DE" err="1"/>
              <a:t>Eindpresentatie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65150" y="5229605"/>
            <a:ext cx="9950697" cy="698117"/>
          </a:xfrm>
        </p:spPr>
        <p:txBody>
          <a:bodyPr anchor="b">
            <a:normAutofit fontScale="92500"/>
          </a:bodyPr>
          <a:lstStyle/>
          <a:p>
            <a:r>
              <a:rPr lang="de-DE"/>
              <a:t>Door Rinde van der </a:t>
            </a:r>
            <a:r>
              <a:rPr lang="de-DE" err="1"/>
              <a:t>Hooft</a:t>
            </a:r>
            <a:r>
              <a:rPr lang="de-DE"/>
              <a:t>, </a:t>
            </a:r>
            <a:r>
              <a:rPr lang="de-DE" err="1"/>
              <a:t>Khymo</a:t>
            </a:r>
            <a:r>
              <a:rPr lang="de-DE"/>
              <a:t> </a:t>
            </a:r>
            <a:r>
              <a:rPr lang="de-DE" err="1"/>
              <a:t>Knuitsing</a:t>
            </a:r>
            <a:r>
              <a:rPr lang="de-DE"/>
              <a:t>, Alec Sumner en Clovis </a:t>
            </a:r>
            <a:r>
              <a:rPr lang="de-DE" err="1"/>
              <a:t>Diegenbach</a:t>
            </a: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D227D51-204B-ED48-AF9A-0BE9633F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ross 21">
            <a:extLst>
              <a:ext uri="{FF2B5EF4-FFF2-40B4-BE49-F238E27FC236}">
                <a16:creationId xmlns:a16="http://schemas.microsoft.com/office/drawing/2014/main" id="{57A23F45-CDAE-8A40-8DE7-92A0BBC11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546383-CCC4-544B-B0D8-DE78DE39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14F048CC-17C9-B246-BF2A-29E51AD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Een persoon die uitreikt naar een blad papier op een tafel vol met papier en plaknotities">
            <a:extLst>
              <a:ext uri="{FF2B5EF4-FFF2-40B4-BE49-F238E27FC236}">
                <a16:creationId xmlns:a16="http://schemas.microsoft.com/office/drawing/2014/main" id="{DFCC02AB-6511-4DD4-AB20-97404C3A6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35" r="-2" b="489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8" name="Rectangle">
            <a:extLst>
              <a:ext uri="{FF2B5EF4-FFF2-40B4-BE49-F238E27FC236}">
                <a16:creationId xmlns:a16="http://schemas.microsoft.com/office/drawing/2014/main" id="{53C4D10E-16D3-5D49-A995-1FD27619A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0549940" cy="6858000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67000"/>
                </a:schemeClr>
              </a:gs>
              <a:gs pos="0">
                <a:schemeClr val="bg1">
                  <a:alpha val="55000"/>
                </a:schemeClr>
              </a:gs>
              <a:gs pos="99000">
                <a:schemeClr val="bg1">
                  <a:alpha val="5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30" name="Cross 29">
            <a:extLst>
              <a:ext uri="{FF2B5EF4-FFF2-40B4-BE49-F238E27FC236}">
                <a16:creationId xmlns:a16="http://schemas.microsoft.com/office/drawing/2014/main" id="{24124FF1-775D-AC4A-81D0-73FC0F54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250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53E2C7F-F4FF-A94D-ACAE-82823EC88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7B7BFC-9117-4E4E-8CC6-CF7F34B2B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105" y="1625608"/>
            <a:ext cx="6696951" cy="27221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inhoud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F4C6B3-39BF-40FA-9D89-6F51AAE0BA09}"/>
              </a:ext>
            </a:extLst>
          </p:cNvPr>
          <p:cNvSpPr txBox="1"/>
          <p:nvPr/>
        </p:nvSpPr>
        <p:spPr>
          <a:xfrm>
            <a:off x="6979085" y="3179523"/>
            <a:ext cx="2743199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/>
              <a:t>Het </a:t>
            </a:r>
            <a:r>
              <a:rPr lang="en-US" err="1"/>
              <a:t>probleem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err="1"/>
              <a:t>Onze</a:t>
            </a:r>
            <a:r>
              <a:rPr lang="en-US"/>
              <a:t> </a:t>
            </a:r>
            <a:r>
              <a:rPr lang="en-US" err="1"/>
              <a:t>drie</a:t>
            </a:r>
            <a:r>
              <a:rPr lang="en-US"/>
              <a:t> </a:t>
            </a:r>
            <a:r>
              <a:rPr lang="en-US" err="1"/>
              <a:t>concepten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Ons </a:t>
            </a:r>
            <a:r>
              <a:rPr lang="en-US" err="1"/>
              <a:t>gekozen</a:t>
            </a:r>
            <a:r>
              <a:rPr lang="en-US"/>
              <a:t> concept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err="1"/>
              <a:t>Onze</a:t>
            </a:r>
            <a:r>
              <a:rPr lang="en-US"/>
              <a:t> </a:t>
            </a:r>
            <a:r>
              <a:rPr lang="en-US" err="1"/>
              <a:t>boodschap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39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227D51-204B-ED48-AF9A-0BE9633F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7A23F45-CDAE-8A40-8DE7-92A0BBC11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546383-CCC4-544B-B0D8-DE78DE39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4F048CC-17C9-B246-BF2A-29E51AD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en grijze ruimte vol vraagtekens met een open uitgang">
            <a:extLst>
              <a:ext uri="{FF2B5EF4-FFF2-40B4-BE49-F238E27FC236}">
                <a16:creationId xmlns:a16="http://schemas.microsoft.com/office/drawing/2014/main" id="{F788EABF-D79A-4A57-95A3-BB96ED14AF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5603"/>
          <a:stretch/>
        </p:blipFill>
        <p:spPr>
          <a:xfrm>
            <a:off x="-375761" y="0"/>
            <a:ext cx="12191980" cy="6857990"/>
          </a:xfrm>
          <a:prstGeom prst="rect">
            <a:avLst/>
          </a:prstGeom>
        </p:spPr>
      </p:pic>
      <p:sp>
        <p:nvSpPr>
          <p:cNvPr id="17" name="Rectangle">
            <a:extLst>
              <a:ext uri="{FF2B5EF4-FFF2-40B4-BE49-F238E27FC236}">
                <a16:creationId xmlns:a16="http://schemas.microsoft.com/office/drawing/2014/main" id="{53C4D10E-16D3-5D49-A995-1FD27619A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19755"/>
            <a:ext cx="10549940" cy="4238245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67000"/>
                </a:schemeClr>
              </a:gs>
              <a:gs pos="0">
                <a:schemeClr val="bg1">
                  <a:alpha val="55000"/>
                </a:schemeClr>
              </a:gs>
              <a:gs pos="99000">
                <a:schemeClr val="bg1">
                  <a:alpha val="5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19" name="Cross 18">
            <a:extLst>
              <a:ext uri="{FF2B5EF4-FFF2-40B4-BE49-F238E27FC236}">
                <a16:creationId xmlns:a16="http://schemas.microsoft.com/office/drawing/2014/main" id="{24124FF1-775D-AC4A-81D0-73FC0F54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250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3E2C7F-F4FF-A94D-ACAE-82823EC88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679674-9D4D-4AC2-89DE-C68A2A468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2900516"/>
            <a:ext cx="8384945" cy="21434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8000" kern="1200" spc="-150">
                <a:latin typeface="+mj-lt"/>
                <a:ea typeface="+mj-ea"/>
                <a:cs typeface="+mj-cs"/>
              </a:rPr>
              <a:t>Het </a:t>
            </a:r>
            <a:r>
              <a:rPr lang="en-US" sz="8000" kern="1200" spc="-150" err="1">
                <a:latin typeface="+mj-lt"/>
                <a:ea typeface="+mj-ea"/>
                <a:cs typeface="+mj-cs"/>
              </a:rPr>
              <a:t>probleem</a:t>
            </a:r>
            <a:endParaRPr lang="en-US" sz="8000" kern="1200" spc="-150" err="1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A324C2-2B5F-4149-9F32-1EEFC1574D9A}"/>
              </a:ext>
            </a:extLst>
          </p:cNvPr>
          <p:cNvSpPr txBox="1"/>
          <p:nvPr/>
        </p:nvSpPr>
        <p:spPr>
          <a:xfrm>
            <a:off x="1269304" y="5319386"/>
            <a:ext cx="823377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err="1"/>
              <a:t>Niet</a:t>
            </a:r>
            <a:r>
              <a:rPr lang="en-US"/>
              <a:t> </a:t>
            </a:r>
            <a:r>
              <a:rPr lang="en-US" err="1"/>
              <a:t>duurzaam</a:t>
            </a:r>
            <a:endParaRPr lang="en-US"/>
          </a:p>
          <a:p>
            <a:r>
              <a:rPr lang="en-US" err="1"/>
              <a:t>Niet</a:t>
            </a:r>
            <a:r>
              <a:rPr lang="en-US"/>
              <a:t> </a:t>
            </a:r>
            <a:r>
              <a:rPr lang="en-US" err="1"/>
              <a:t>herbruikbaar</a:t>
            </a:r>
            <a:endParaRPr lang="en-US"/>
          </a:p>
          <a:p>
            <a:r>
              <a:rPr lang="en-US" err="1"/>
              <a:t>Niet</a:t>
            </a:r>
            <a:r>
              <a:rPr lang="en-US"/>
              <a:t> modulair</a:t>
            </a:r>
          </a:p>
        </p:txBody>
      </p:sp>
    </p:spTree>
    <p:extLst>
      <p:ext uri="{BB962C8B-B14F-4D97-AF65-F5344CB8AC3E}">
        <p14:creationId xmlns:p14="http://schemas.microsoft.com/office/powerpoint/2010/main" val="1635494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11662-515D-42D6-83BF-B9E096F04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4859078" cy="850805"/>
          </a:xfrm>
        </p:spPr>
        <p:txBody>
          <a:bodyPr>
            <a:normAutofit fontScale="90000"/>
          </a:bodyPr>
          <a:lstStyle/>
          <a:p>
            <a:r>
              <a:rPr lang="en-US" err="1"/>
              <a:t>Onze</a:t>
            </a:r>
            <a:r>
              <a:rPr lang="en-US"/>
              <a:t> 3 </a:t>
            </a:r>
            <a:r>
              <a:rPr lang="en-US" err="1"/>
              <a:t>concepten</a:t>
            </a:r>
            <a:r>
              <a:rPr lang="nl-NL">
                <a:ea typeface="+mj-lt"/>
                <a:cs typeface="+mj-lt"/>
              </a:rPr>
              <a:t> </a:t>
            </a:r>
          </a:p>
          <a:p>
            <a:br>
              <a:rPr lang="en-US"/>
            </a:b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DD439-91AD-43B0-A2B8-300070C70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US" err="1"/>
              <a:t>Pinblock</a:t>
            </a:r>
            <a:endParaRPr lang="en-US"/>
          </a:p>
          <a:p>
            <a:pPr marL="457200" indent="-457200">
              <a:buAutoNum type="arabicPeriod"/>
            </a:pPr>
            <a:endParaRPr lang="en-US"/>
          </a:p>
          <a:p>
            <a:pPr marL="0" indent="0">
              <a:buNone/>
            </a:pPr>
            <a:r>
              <a:rPr lang="en-US"/>
              <a:t>2.  </a:t>
            </a:r>
            <a:r>
              <a:rPr lang="en-US" err="1"/>
              <a:t>PL_lock</a:t>
            </a:r>
            <a:r>
              <a:rPr lang="en-US"/>
              <a:t> 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3.  WW98</a:t>
            </a:r>
          </a:p>
          <a:p>
            <a:pPr marL="457200" indent="-457200">
              <a:buAutoNum type="arabicPeriod"/>
            </a:pP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E695040-05E4-4757-A5E2-4D0B14C73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171810" y="1059498"/>
            <a:ext cx="5575539" cy="324428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8152C9E-7251-4C58-9F47-D45B04FF5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165274" y="4311134"/>
            <a:ext cx="5575539" cy="257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778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B4BF4-B36C-48F7-B86C-00D99454A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Ons </a:t>
            </a:r>
            <a:r>
              <a:rPr lang="en-US" err="1"/>
              <a:t>gekozen</a:t>
            </a:r>
            <a:r>
              <a:rPr lang="en-US"/>
              <a:t>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E8B95-39A0-4994-9EC5-964EE9CF5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err="1"/>
              <a:t>Pinblok</a:t>
            </a:r>
          </a:p>
          <a:p>
            <a:pPr algn="just"/>
            <a:r>
              <a:rPr lang="en-US" err="1"/>
              <a:t>veranderd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8ABE467-A73F-42FE-99C8-20901D142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6176513" y="1090343"/>
            <a:ext cx="5561162" cy="575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8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ADA404-918D-412F-9A26-7480DED4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4114799" cy="14465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Onze boodschap</a:t>
            </a:r>
            <a:b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2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58C9D2-981B-48F2-B45B-460E50420B9A}"/>
              </a:ext>
            </a:extLst>
          </p:cNvPr>
          <p:cNvSpPr txBox="1"/>
          <p:nvPr/>
        </p:nvSpPr>
        <p:spPr>
          <a:xfrm>
            <a:off x="565150" y="2691638"/>
            <a:ext cx="4114799" cy="318858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marL="285750"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De bruggen</a:t>
            </a:r>
          </a:p>
          <a:p>
            <a:pPr marL="285750"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Modulair</a:t>
            </a:r>
          </a:p>
          <a:p>
            <a:pPr marL="285750"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Mileuvriendelijk</a:t>
            </a:r>
          </a:p>
          <a:p>
            <a:pPr marL="285750"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Minder duur</a:t>
            </a:r>
          </a:p>
          <a:p>
            <a:pPr marL="285750"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circulair</a:t>
            </a:r>
          </a:p>
        </p:txBody>
      </p:sp>
      <p:pic>
        <p:nvPicPr>
          <p:cNvPr id="3" name="Afbeelding 3" descr="Afbeelding met rood, laser, donker, vervagen&#10;&#10;Automatisch gegenereerde beschrijving">
            <a:extLst>
              <a:ext uri="{FF2B5EF4-FFF2-40B4-BE49-F238E27FC236}">
                <a16:creationId xmlns:a16="http://schemas.microsoft.com/office/drawing/2014/main" id="{CC260B9B-C217-4685-A287-3F3E3044EA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36" r="24413"/>
          <a:stretch/>
        </p:blipFill>
        <p:spPr>
          <a:xfrm>
            <a:off x="3003291" y="10"/>
            <a:ext cx="9188709" cy="6857990"/>
          </a:xfrm>
          <a:prstGeom prst="rect">
            <a:avLst/>
          </a:prstGeom>
        </p:spPr>
      </p:pic>
      <p:sp>
        <p:nvSpPr>
          <p:cNvPr id="13" name="Cross 12">
            <a:extLst>
              <a:ext uri="{FF2B5EF4-FFF2-40B4-BE49-F238E27FC236}">
                <a16:creationId xmlns:a16="http://schemas.microsoft.com/office/drawing/2014/main" id="{EAB1217A-7C36-3A41-8536-BC68C4521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0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71771"/>
      </p:ext>
    </p:extLst>
  </p:cSld>
  <p:clrMapOvr>
    <a:masterClrMapping/>
  </p:clrMapOvr>
</p:sld>
</file>

<file path=ppt/theme/theme1.xml><?xml version="1.0" encoding="utf-8"?>
<a:theme xmlns:a="http://schemas.openxmlformats.org/drawingml/2006/main" name="MadridVTI">
  <a:themeElements>
    <a:clrScheme name="AnalogousFromDarkSeedLeftStep">
      <a:dk1>
        <a:srgbClr val="000000"/>
      </a:dk1>
      <a:lt1>
        <a:srgbClr val="FFFFFF"/>
      </a:lt1>
      <a:dk2>
        <a:srgbClr val="38211F"/>
      </a:dk2>
      <a:lt2>
        <a:srgbClr val="E2E3E8"/>
      </a:lt2>
      <a:accent1>
        <a:srgbClr val="B0A11F"/>
      </a:accent1>
      <a:accent2>
        <a:srgbClr val="D57217"/>
      </a:accent2>
      <a:accent3>
        <a:srgbClr val="E73529"/>
      </a:accent3>
      <a:accent4>
        <a:srgbClr val="D5175A"/>
      </a:accent4>
      <a:accent5>
        <a:srgbClr val="E729BB"/>
      </a:accent5>
      <a:accent6>
        <a:srgbClr val="B217D5"/>
      </a:accent6>
      <a:hlink>
        <a:srgbClr val="BF3F8C"/>
      </a:hlink>
      <a:folHlink>
        <a:srgbClr val="7F7F7F"/>
      </a:folHlink>
    </a:clrScheme>
    <a:fontScheme name="Madrid">
      <a:majorFont>
        <a:latin typeface="Seaford Display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ridVTI" id="{5F675924-ADDD-6B4C-A2D4-69150D1F0C16}" vid="{BEA84270-19BD-7342-8ABF-EFF1668AF1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MadridVTI</vt:lpstr>
      <vt:lpstr>Eindpresentatie</vt:lpstr>
      <vt:lpstr>inhoud</vt:lpstr>
      <vt:lpstr>Het probleem</vt:lpstr>
      <vt:lpstr>Onze 3 concepten     </vt:lpstr>
      <vt:lpstr>Ons gekozen concept</vt:lpstr>
      <vt:lpstr>Onze boodschap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2</cp:revision>
  <dcterms:created xsi:type="dcterms:W3CDTF">2022-02-09T11:22:17Z</dcterms:created>
  <dcterms:modified xsi:type="dcterms:W3CDTF">2022-06-29T14:20:14Z</dcterms:modified>
</cp:coreProperties>
</file>